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aret ExtraBold" charset="1" panose="00000000000000000000"/>
      <p:regular r:id="rId20"/>
    </p:embeddedFont>
    <p:embeddedFont>
      <p:font typeface="Garet ExtraBold Bold" charset="1" panose="00000000000000000000"/>
      <p:regular r:id="rId21"/>
    </p:embeddedFont>
    <p:embeddedFont>
      <p:font typeface="More Sugar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https://www.figma.com/design/YMEqR9CYldYgEqApWdAWIQ/Safe-Light?node-id=0-1&amp;node-type=CANVAS&amp;t=HQCrah08g17hsFVh-0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16" Target="../media/image42.svg" Type="http://schemas.openxmlformats.org/officeDocument/2006/relationships/image"/><Relationship Id="rId17" Target="../media/image43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1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https://trello.com/b/AqRBfUCu/gestao-de-projeto-de-pi" TargetMode="External" Type="http://schemas.openxmlformats.org/officeDocument/2006/relationships/hyperlink"/><Relationship Id="rId7" Target="https://github.com/ni-teixeira/SafeLight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267140">
            <a:off x="-1511208" y="7341216"/>
            <a:ext cx="4879280" cy="5131174"/>
          </a:xfrm>
          <a:custGeom>
            <a:avLst/>
            <a:gdLst/>
            <a:ahLst/>
            <a:cxnLst/>
            <a:rect r="r" b="b" t="t" l="l"/>
            <a:pathLst>
              <a:path h="5131174" w="4879280">
                <a:moveTo>
                  <a:pt x="0" y="0"/>
                </a:moveTo>
                <a:lnTo>
                  <a:pt x="4879280" y="0"/>
                </a:lnTo>
                <a:lnTo>
                  <a:pt x="4879280" y="5131174"/>
                </a:lnTo>
                <a:lnTo>
                  <a:pt x="0" y="5131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593170" y="-399575"/>
            <a:ext cx="878587" cy="3315424"/>
          </a:xfrm>
          <a:custGeom>
            <a:avLst/>
            <a:gdLst/>
            <a:ahLst/>
            <a:cxnLst/>
            <a:rect r="r" b="b" t="t" l="l"/>
            <a:pathLst>
              <a:path h="3315424" w="878587">
                <a:moveTo>
                  <a:pt x="0" y="0"/>
                </a:moveTo>
                <a:lnTo>
                  <a:pt x="878587" y="0"/>
                </a:lnTo>
                <a:lnTo>
                  <a:pt x="878587" y="3315425"/>
                </a:lnTo>
                <a:lnTo>
                  <a:pt x="0" y="3315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307858">
            <a:off x="3141350" y="3369867"/>
            <a:ext cx="12510844" cy="2283259"/>
            <a:chOff x="0" y="0"/>
            <a:chExt cx="3070914" cy="560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0914" cy="560449"/>
            </a:xfrm>
            <a:custGeom>
              <a:avLst/>
              <a:gdLst/>
              <a:ahLst/>
              <a:cxnLst/>
              <a:rect r="r" b="b" t="t" l="l"/>
              <a:pathLst>
                <a:path h="560449" w="3070914">
                  <a:moveTo>
                    <a:pt x="18565" y="0"/>
                  </a:moveTo>
                  <a:lnTo>
                    <a:pt x="3052350" y="0"/>
                  </a:lnTo>
                  <a:cubicBezTo>
                    <a:pt x="3062602" y="0"/>
                    <a:pt x="3070914" y="8312"/>
                    <a:pt x="3070914" y="18565"/>
                  </a:cubicBezTo>
                  <a:lnTo>
                    <a:pt x="3070914" y="541885"/>
                  </a:lnTo>
                  <a:cubicBezTo>
                    <a:pt x="3070914" y="546808"/>
                    <a:pt x="3068958" y="551530"/>
                    <a:pt x="3065477" y="555012"/>
                  </a:cubicBezTo>
                  <a:cubicBezTo>
                    <a:pt x="3061995" y="558493"/>
                    <a:pt x="3057273" y="560449"/>
                    <a:pt x="3052350" y="560449"/>
                  </a:cubicBezTo>
                  <a:lnTo>
                    <a:pt x="18565" y="560449"/>
                  </a:lnTo>
                  <a:cubicBezTo>
                    <a:pt x="13641" y="560449"/>
                    <a:pt x="8919" y="558493"/>
                    <a:pt x="5437" y="555012"/>
                  </a:cubicBezTo>
                  <a:cubicBezTo>
                    <a:pt x="1956" y="551530"/>
                    <a:pt x="0" y="546808"/>
                    <a:pt x="0" y="541885"/>
                  </a:cubicBezTo>
                  <a:lnTo>
                    <a:pt x="0" y="18565"/>
                  </a:lnTo>
                  <a:cubicBezTo>
                    <a:pt x="0" y="13641"/>
                    <a:pt x="1956" y="8919"/>
                    <a:pt x="5437" y="5437"/>
                  </a:cubicBezTo>
                  <a:cubicBezTo>
                    <a:pt x="8919" y="1956"/>
                    <a:pt x="13641" y="0"/>
                    <a:pt x="18565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070914" cy="579499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07858">
            <a:off x="2975364" y="3192248"/>
            <a:ext cx="12510844" cy="2339737"/>
            <a:chOff x="0" y="0"/>
            <a:chExt cx="3070914" cy="5743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70914" cy="574312"/>
            </a:xfrm>
            <a:custGeom>
              <a:avLst/>
              <a:gdLst/>
              <a:ahLst/>
              <a:cxnLst/>
              <a:rect r="r" b="b" t="t" l="l"/>
              <a:pathLst>
                <a:path h="574312" w="3070914">
                  <a:moveTo>
                    <a:pt x="18565" y="0"/>
                  </a:moveTo>
                  <a:lnTo>
                    <a:pt x="3052350" y="0"/>
                  </a:lnTo>
                  <a:cubicBezTo>
                    <a:pt x="3062602" y="0"/>
                    <a:pt x="3070914" y="8312"/>
                    <a:pt x="3070914" y="18565"/>
                  </a:cubicBezTo>
                  <a:lnTo>
                    <a:pt x="3070914" y="555748"/>
                  </a:lnTo>
                  <a:cubicBezTo>
                    <a:pt x="3070914" y="560671"/>
                    <a:pt x="3068958" y="565393"/>
                    <a:pt x="3065477" y="568875"/>
                  </a:cubicBezTo>
                  <a:cubicBezTo>
                    <a:pt x="3061995" y="572356"/>
                    <a:pt x="3057273" y="574312"/>
                    <a:pt x="3052350" y="574312"/>
                  </a:cubicBezTo>
                  <a:lnTo>
                    <a:pt x="18565" y="574312"/>
                  </a:lnTo>
                  <a:cubicBezTo>
                    <a:pt x="13641" y="574312"/>
                    <a:pt x="8919" y="572356"/>
                    <a:pt x="5437" y="568875"/>
                  </a:cubicBezTo>
                  <a:cubicBezTo>
                    <a:pt x="1956" y="565393"/>
                    <a:pt x="0" y="560671"/>
                    <a:pt x="0" y="555748"/>
                  </a:cubicBezTo>
                  <a:lnTo>
                    <a:pt x="0" y="18565"/>
                  </a:lnTo>
                  <a:cubicBezTo>
                    <a:pt x="0" y="13641"/>
                    <a:pt x="1956" y="8919"/>
                    <a:pt x="5437" y="5437"/>
                  </a:cubicBezTo>
                  <a:cubicBezTo>
                    <a:pt x="8919" y="1956"/>
                    <a:pt x="13641" y="0"/>
                    <a:pt x="18565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070914" cy="593362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307858">
            <a:off x="5828347" y="5406816"/>
            <a:ext cx="7753740" cy="1844014"/>
            <a:chOff x="0" y="0"/>
            <a:chExt cx="1578546" cy="3754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8546" cy="375414"/>
            </a:xfrm>
            <a:custGeom>
              <a:avLst/>
              <a:gdLst/>
              <a:ahLst/>
              <a:cxnLst/>
              <a:rect r="r" b="b" t="t" l="l"/>
              <a:pathLst>
                <a:path h="375414" w="1578546">
                  <a:moveTo>
                    <a:pt x="37887" y="0"/>
                  </a:moveTo>
                  <a:lnTo>
                    <a:pt x="1540659" y="0"/>
                  </a:lnTo>
                  <a:cubicBezTo>
                    <a:pt x="1561583" y="0"/>
                    <a:pt x="1578546" y="16963"/>
                    <a:pt x="1578546" y="37887"/>
                  </a:cubicBezTo>
                  <a:lnTo>
                    <a:pt x="1578546" y="337527"/>
                  </a:lnTo>
                  <a:cubicBezTo>
                    <a:pt x="1578546" y="347575"/>
                    <a:pt x="1574554" y="357212"/>
                    <a:pt x="1567449" y="364317"/>
                  </a:cubicBezTo>
                  <a:cubicBezTo>
                    <a:pt x="1560344" y="371422"/>
                    <a:pt x="1550707" y="375414"/>
                    <a:pt x="1540659" y="375414"/>
                  </a:cubicBezTo>
                  <a:lnTo>
                    <a:pt x="37887" y="375414"/>
                  </a:lnTo>
                  <a:cubicBezTo>
                    <a:pt x="27839" y="375414"/>
                    <a:pt x="18202" y="371422"/>
                    <a:pt x="11097" y="364317"/>
                  </a:cubicBezTo>
                  <a:cubicBezTo>
                    <a:pt x="3992" y="357212"/>
                    <a:pt x="0" y="347575"/>
                    <a:pt x="0" y="337527"/>
                  </a:cubicBezTo>
                  <a:lnTo>
                    <a:pt x="0" y="37887"/>
                  </a:lnTo>
                  <a:cubicBezTo>
                    <a:pt x="0" y="27839"/>
                    <a:pt x="3992" y="18202"/>
                    <a:pt x="11097" y="11097"/>
                  </a:cubicBezTo>
                  <a:cubicBezTo>
                    <a:pt x="18202" y="3992"/>
                    <a:pt x="27839" y="0"/>
                    <a:pt x="37887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578546" cy="394464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307858">
            <a:off x="5567044" y="5197796"/>
            <a:ext cx="7785057" cy="1877903"/>
            <a:chOff x="0" y="0"/>
            <a:chExt cx="1584921" cy="3823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4921" cy="382313"/>
            </a:xfrm>
            <a:custGeom>
              <a:avLst/>
              <a:gdLst/>
              <a:ahLst/>
              <a:cxnLst/>
              <a:rect r="r" b="b" t="t" l="l"/>
              <a:pathLst>
                <a:path h="382313" w="1584921">
                  <a:moveTo>
                    <a:pt x="37735" y="0"/>
                  </a:moveTo>
                  <a:lnTo>
                    <a:pt x="1547187" y="0"/>
                  </a:lnTo>
                  <a:cubicBezTo>
                    <a:pt x="1568027" y="0"/>
                    <a:pt x="1584921" y="16894"/>
                    <a:pt x="1584921" y="37735"/>
                  </a:cubicBezTo>
                  <a:lnTo>
                    <a:pt x="1584921" y="344578"/>
                  </a:lnTo>
                  <a:cubicBezTo>
                    <a:pt x="1584921" y="354586"/>
                    <a:pt x="1580946" y="364184"/>
                    <a:pt x="1573869" y="371261"/>
                  </a:cubicBezTo>
                  <a:cubicBezTo>
                    <a:pt x="1566793" y="378337"/>
                    <a:pt x="1557195" y="382313"/>
                    <a:pt x="1547187" y="382313"/>
                  </a:cubicBezTo>
                  <a:lnTo>
                    <a:pt x="37735" y="382313"/>
                  </a:lnTo>
                  <a:cubicBezTo>
                    <a:pt x="16894" y="382313"/>
                    <a:pt x="0" y="365419"/>
                    <a:pt x="0" y="344578"/>
                  </a:cubicBezTo>
                  <a:lnTo>
                    <a:pt x="0" y="37735"/>
                  </a:lnTo>
                  <a:cubicBezTo>
                    <a:pt x="0" y="27727"/>
                    <a:pt x="3976" y="18129"/>
                    <a:pt x="11052" y="11052"/>
                  </a:cubicBezTo>
                  <a:cubicBezTo>
                    <a:pt x="18129" y="3976"/>
                    <a:pt x="27727" y="0"/>
                    <a:pt x="37735" y="0"/>
                  </a:cubicBezTo>
                  <a:close/>
                </a:path>
              </a:pathLst>
            </a:custGeom>
            <a:solidFill>
              <a:srgbClr val="84BFC3"/>
            </a:solidFill>
            <a:ln w="28575" cap="rnd">
              <a:solidFill>
                <a:srgbClr val="84BFC3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584921" cy="401363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321975">
            <a:off x="12797405" y="4873672"/>
            <a:ext cx="1570218" cy="1467440"/>
          </a:xfrm>
          <a:custGeom>
            <a:avLst/>
            <a:gdLst/>
            <a:ahLst/>
            <a:cxnLst/>
            <a:rect r="r" b="b" t="t" l="l"/>
            <a:pathLst>
              <a:path h="1467440" w="1570218">
                <a:moveTo>
                  <a:pt x="0" y="0"/>
                </a:moveTo>
                <a:lnTo>
                  <a:pt x="1570217" y="0"/>
                </a:lnTo>
                <a:lnTo>
                  <a:pt x="1570217" y="1467440"/>
                </a:lnTo>
                <a:lnTo>
                  <a:pt x="0" y="1467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222493" y="2108508"/>
            <a:ext cx="1034022" cy="1079150"/>
          </a:xfrm>
          <a:custGeom>
            <a:avLst/>
            <a:gdLst/>
            <a:ahLst/>
            <a:cxnLst/>
            <a:rect r="r" b="b" t="t" l="l"/>
            <a:pathLst>
              <a:path h="1079150" w="1034022">
                <a:moveTo>
                  <a:pt x="0" y="0"/>
                </a:moveTo>
                <a:lnTo>
                  <a:pt x="1034022" y="0"/>
                </a:lnTo>
                <a:lnTo>
                  <a:pt x="1034022" y="1079151"/>
                </a:lnTo>
                <a:lnTo>
                  <a:pt x="0" y="1079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81722" y="8178178"/>
            <a:ext cx="996936" cy="1040445"/>
          </a:xfrm>
          <a:custGeom>
            <a:avLst/>
            <a:gdLst/>
            <a:ahLst/>
            <a:cxnLst/>
            <a:rect r="r" b="b" t="t" l="l"/>
            <a:pathLst>
              <a:path h="1040445" w="996936">
                <a:moveTo>
                  <a:pt x="0" y="0"/>
                </a:moveTo>
                <a:lnTo>
                  <a:pt x="996936" y="0"/>
                </a:lnTo>
                <a:lnTo>
                  <a:pt x="996936" y="1040445"/>
                </a:lnTo>
                <a:lnTo>
                  <a:pt x="0" y="1040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-307858">
            <a:off x="1144656" y="3168505"/>
            <a:ext cx="16152668" cy="201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9"/>
              </a:lnSpc>
            </a:pPr>
            <a:r>
              <a:rPr lang="en-US" sz="11849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SAFELIGHT</a:t>
            </a:r>
          </a:p>
        </p:txBody>
      </p:sp>
      <p:sp>
        <p:nvSpPr>
          <p:cNvPr name="TextBox 20" id="20"/>
          <p:cNvSpPr txBox="true"/>
          <p:nvPr/>
        </p:nvSpPr>
        <p:spPr>
          <a:xfrm rot="-307858">
            <a:off x="5536336" y="5298388"/>
            <a:ext cx="7563885" cy="154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9"/>
              </a:lnSpc>
            </a:pPr>
            <a:r>
              <a:rPr lang="en-US" sz="8942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COMPANY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8201" y="559254"/>
            <a:ext cx="13189089" cy="1667698"/>
            <a:chOff x="0" y="0"/>
            <a:chExt cx="3257981" cy="411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7981" cy="411956"/>
            </a:xfrm>
            <a:custGeom>
              <a:avLst/>
              <a:gdLst/>
              <a:ahLst/>
              <a:cxnLst/>
              <a:rect r="r" b="b" t="t" l="l"/>
              <a:pathLst>
                <a:path h="411956" w="3257981">
                  <a:moveTo>
                    <a:pt x="17610" y="0"/>
                  </a:moveTo>
                  <a:lnTo>
                    <a:pt x="3240371" y="0"/>
                  </a:lnTo>
                  <a:cubicBezTo>
                    <a:pt x="3245042" y="0"/>
                    <a:pt x="3249521" y="1855"/>
                    <a:pt x="3252823" y="5158"/>
                  </a:cubicBezTo>
                  <a:cubicBezTo>
                    <a:pt x="3256126" y="8460"/>
                    <a:pt x="3257981" y="12939"/>
                    <a:pt x="3257981" y="17610"/>
                  </a:cubicBezTo>
                  <a:lnTo>
                    <a:pt x="3257981" y="394346"/>
                  </a:lnTo>
                  <a:cubicBezTo>
                    <a:pt x="3257981" y="399017"/>
                    <a:pt x="3256126" y="403496"/>
                    <a:pt x="3252823" y="406799"/>
                  </a:cubicBezTo>
                  <a:cubicBezTo>
                    <a:pt x="3249521" y="410101"/>
                    <a:pt x="3245042" y="411956"/>
                    <a:pt x="3240371" y="411956"/>
                  </a:cubicBezTo>
                  <a:lnTo>
                    <a:pt x="17610" y="411956"/>
                  </a:lnTo>
                  <a:cubicBezTo>
                    <a:pt x="12939" y="411956"/>
                    <a:pt x="8460" y="410101"/>
                    <a:pt x="5158" y="406799"/>
                  </a:cubicBezTo>
                  <a:cubicBezTo>
                    <a:pt x="1855" y="403496"/>
                    <a:pt x="0" y="399017"/>
                    <a:pt x="0" y="394346"/>
                  </a:cubicBezTo>
                  <a:lnTo>
                    <a:pt x="0" y="17610"/>
                  </a:lnTo>
                  <a:cubicBezTo>
                    <a:pt x="0" y="12939"/>
                    <a:pt x="1855" y="8460"/>
                    <a:pt x="5158" y="5158"/>
                  </a:cubicBezTo>
                  <a:cubicBezTo>
                    <a:pt x="8460" y="1855"/>
                    <a:pt x="12939" y="0"/>
                    <a:pt x="17610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57981" cy="450056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08201" y="559254"/>
            <a:ext cx="13189089" cy="1470978"/>
            <a:chOff x="0" y="0"/>
            <a:chExt cx="3257981" cy="363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57981" cy="363362"/>
            </a:xfrm>
            <a:custGeom>
              <a:avLst/>
              <a:gdLst/>
              <a:ahLst/>
              <a:cxnLst/>
              <a:rect r="r" b="b" t="t" l="l"/>
              <a:pathLst>
                <a:path h="363362" w="3257981">
                  <a:moveTo>
                    <a:pt x="17610" y="0"/>
                  </a:moveTo>
                  <a:lnTo>
                    <a:pt x="3240371" y="0"/>
                  </a:lnTo>
                  <a:cubicBezTo>
                    <a:pt x="3245042" y="0"/>
                    <a:pt x="3249521" y="1855"/>
                    <a:pt x="3252823" y="5158"/>
                  </a:cubicBezTo>
                  <a:cubicBezTo>
                    <a:pt x="3256126" y="8460"/>
                    <a:pt x="3257981" y="12939"/>
                    <a:pt x="3257981" y="17610"/>
                  </a:cubicBezTo>
                  <a:lnTo>
                    <a:pt x="3257981" y="345753"/>
                  </a:lnTo>
                  <a:cubicBezTo>
                    <a:pt x="3257981" y="350423"/>
                    <a:pt x="3256126" y="354902"/>
                    <a:pt x="3252823" y="358205"/>
                  </a:cubicBezTo>
                  <a:cubicBezTo>
                    <a:pt x="3249521" y="361507"/>
                    <a:pt x="3245042" y="363362"/>
                    <a:pt x="3240371" y="363362"/>
                  </a:cubicBezTo>
                  <a:lnTo>
                    <a:pt x="17610" y="363362"/>
                  </a:lnTo>
                  <a:cubicBezTo>
                    <a:pt x="12939" y="363362"/>
                    <a:pt x="8460" y="361507"/>
                    <a:pt x="5158" y="358205"/>
                  </a:cubicBezTo>
                  <a:cubicBezTo>
                    <a:pt x="1855" y="354902"/>
                    <a:pt x="0" y="350423"/>
                    <a:pt x="0" y="345753"/>
                  </a:cubicBezTo>
                  <a:lnTo>
                    <a:pt x="0" y="17610"/>
                  </a:lnTo>
                  <a:cubicBezTo>
                    <a:pt x="0" y="12939"/>
                    <a:pt x="1855" y="8460"/>
                    <a:pt x="5158" y="5158"/>
                  </a:cubicBezTo>
                  <a:cubicBezTo>
                    <a:pt x="8460" y="1855"/>
                    <a:pt x="12939" y="0"/>
                    <a:pt x="17610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257981" cy="382412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22641" y="3123533"/>
            <a:ext cx="8760209" cy="6776766"/>
          </a:xfrm>
          <a:custGeom>
            <a:avLst/>
            <a:gdLst/>
            <a:ahLst/>
            <a:cxnLst/>
            <a:rect r="r" b="b" t="t" l="l"/>
            <a:pathLst>
              <a:path h="6776766" w="8760209">
                <a:moveTo>
                  <a:pt x="0" y="0"/>
                </a:moveTo>
                <a:lnTo>
                  <a:pt x="8760209" y="0"/>
                </a:lnTo>
                <a:lnTo>
                  <a:pt x="8760209" y="6776766"/>
                </a:lnTo>
                <a:lnTo>
                  <a:pt x="0" y="6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504063" y="615183"/>
            <a:ext cx="15279875" cy="125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SIMULADOR FINANCEIRO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08201" y="2110677"/>
            <a:ext cx="15837510" cy="8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Foi feita, em linguagem HTML/JS, uma calculadora financeira.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808085">
            <a:off x="12116653" y="3316008"/>
            <a:ext cx="2532394" cy="2453257"/>
          </a:xfrm>
          <a:custGeom>
            <a:avLst/>
            <a:gdLst/>
            <a:ahLst/>
            <a:cxnLst/>
            <a:rect r="r" b="b" t="t" l="l"/>
            <a:pathLst>
              <a:path h="2453257" w="2532394">
                <a:moveTo>
                  <a:pt x="0" y="0"/>
                </a:moveTo>
                <a:lnTo>
                  <a:pt x="2532394" y="0"/>
                </a:lnTo>
                <a:lnTo>
                  <a:pt x="2532394" y="2453257"/>
                </a:lnTo>
                <a:lnTo>
                  <a:pt x="0" y="2453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266" y="682335"/>
            <a:ext cx="13847985" cy="1708519"/>
            <a:chOff x="0" y="0"/>
            <a:chExt cx="3420742" cy="422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42" cy="422040"/>
            </a:xfrm>
            <a:custGeom>
              <a:avLst/>
              <a:gdLst/>
              <a:ahLst/>
              <a:cxnLst/>
              <a:rect r="r" b="b" t="t" l="l"/>
              <a:pathLst>
                <a:path h="422040" w="3420742">
                  <a:moveTo>
                    <a:pt x="28687" y="0"/>
                  </a:moveTo>
                  <a:lnTo>
                    <a:pt x="3392055" y="0"/>
                  </a:lnTo>
                  <a:cubicBezTo>
                    <a:pt x="3407898" y="0"/>
                    <a:pt x="3420742" y="12844"/>
                    <a:pt x="3420742" y="28687"/>
                  </a:cubicBezTo>
                  <a:lnTo>
                    <a:pt x="3420742" y="393353"/>
                  </a:lnTo>
                  <a:cubicBezTo>
                    <a:pt x="3420742" y="400961"/>
                    <a:pt x="3417720" y="408258"/>
                    <a:pt x="3412340" y="413638"/>
                  </a:cubicBezTo>
                  <a:cubicBezTo>
                    <a:pt x="3406960" y="419018"/>
                    <a:pt x="3399663" y="422040"/>
                    <a:pt x="3392055" y="422040"/>
                  </a:cubicBezTo>
                  <a:lnTo>
                    <a:pt x="28687" y="422040"/>
                  </a:lnTo>
                  <a:cubicBezTo>
                    <a:pt x="21079" y="422040"/>
                    <a:pt x="13782" y="419018"/>
                    <a:pt x="8402" y="413638"/>
                  </a:cubicBezTo>
                  <a:cubicBezTo>
                    <a:pt x="3022" y="408258"/>
                    <a:pt x="0" y="400961"/>
                    <a:pt x="0" y="393353"/>
                  </a:cubicBezTo>
                  <a:lnTo>
                    <a:pt x="0" y="28687"/>
                  </a:lnTo>
                  <a:cubicBezTo>
                    <a:pt x="0" y="21079"/>
                    <a:pt x="3022" y="13782"/>
                    <a:pt x="8402" y="8402"/>
                  </a:cubicBezTo>
                  <a:cubicBezTo>
                    <a:pt x="13782" y="3022"/>
                    <a:pt x="21079" y="0"/>
                    <a:pt x="28687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42" cy="460140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7791" y="663117"/>
            <a:ext cx="13847985" cy="1506984"/>
            <a:chOff x="0" y="0"/>
            <a:chExt cx="3420742" cy="372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0742" cy="372257"/>
            </a:xfrm>
            <a:custGeom>
              <a:avLst/>
              <a:gdLst/>
              <a:ahLst/>
              <a:cxnLst/>
              <a:rect r="r" b="b" t="t" l="l"/>
              <a:pathLst>
                <a:path h="372257" w="3420742">
                  <a:moveTo>
                    <a:pt x="16772" y="0"/>
                  </a:moveTo>
                  <a:lnTo>
                    <a:pt x="3403970" y="0"/>
                  </a:lnTo>
                  <a:cubicBezTo>
                    <a:pt x="3413233" y="0"/>
                    <a:pt x="3420742" y="7509"/>
                    <a:pt x="3420742" y="16772"/>
                  </a:cubicBezTo>
                  <a:lnTo>
                    <a:pt x="3420742" y="355485"/>
                  </a:lnTo>
                  <a:cubicBezTo>
                    <a:pt x="3420742" y="359933"/>
                    <a:pt x="3418975" y="364199"/>
                    <a:pt x="3415829" y="367344"/>
                  </a:cubicBezTo>
                  <a:cubicBezTo>
                    <a:pt x="3412684" y="370490"/>
                    <a:pt x="3408418" y="372257"/>
                    <a:pt x="3403970" y="372257"/>
                  </a:cubicBezTo>
                  <a:lnTo>
                    <a:pt x="16772" y="372257"/>
                  </a:lnTo>
                  <a:cubicBezTo>
                    <a:pt x="12324" y="372257"/>
                    <a:pt x="8058" y="370490"/>
                    <a:pt x="4912" y="367344"/>
                  </a:cubicBezTo>
                  <a:cubicBezTo>
                    <a:pt x="1767" y="364199"/>
                    <a:pt x="0" y="359933"/>
                    <a:pt x="0" y="355485"/>
                  </a:cubicBezTo>
                  <a:lnTo>
                    <a:pt x="0" y="16772"/>
                  </a:lnTo>
                  <a:cubicBezTo>
                    <a:pt x="0" y="12324"/>
                    <a:pt x="1767" y="8058"/>
                    <a:pt x="4912" y="4912"/>
                  </a:cubicBezTo>
                  <a:cubicBezTo>
                    <a:pt x="8058" y="1767"/>
                    <a:pt x="12324" y="0"/>
                    <a:pt x="16772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20742" cy="391307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245115" y="3403901"/>
            <a:ext cx="9797770" cy="6365783"/>
          </a:xfrm>
          <a:custGeom>
            <a:avLst/>
            <a:gdLst/>
            <a:ahLst/>
            <a:cxnLst/>
            <a:rect r="r" b="b" t="t" l="l"/>
            <a:pathLst>
              <a:path h="6365783" w="9797770">
                <a:moveTo>
                  <a:pt x="0" y="0"/>
                </a:moveTo>
                <a:lnTo>
                  <a:pt x="9797770" y="0"/>
                </a:lnTo>
                <a:lnTo>
                  <a:pt x="9797770" y="6365783"/>
                </a:lnTo>
                <a:lnTo>
                  <a:pt x="0" y="636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4100" y="794582"/>
            <a:ext cx="13516318" cy="125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MAQUINA VIRTUAL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7791" y="2331920"/>
            <a:ext cx="13347403" cy="8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VM Linux - Lubuntu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6348" y="2671611"/>
            <a:ext cx="15757316" cy="6684432"/>
            <a:chOff x="0" y="0"/>
            <a:chExt cx="1969769" cy="835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9769" cy="835599"/>
            </a:xfrm>
            <a:custGeom>
              <a:avLst/>
              <a:gdLst/>
              <a:ahLst/>
              <a:cxnLst/>
              <a:rect r="r" b="b" t="t" l="l"/>
              <a:pathLst>
                <a:path h="835599" w="1969769">
                  <a:moveTo>
                    <a:pt x="24566" y="0"/>
                  </a:moveTo>
                  <a:lnTo>
                    <a:pt x="1945203" y="0"/>
                  </a:lnTo>
                  <a:cubicBezTo>
                    <a:pt x="1951718" y="0"/>
                    <a:pt x="1957967" y="2588"/>
                    <a:pt x="1962574" y="7195"/>
                  </a:cubicBezTo>
                  <a:cubicBezTo>
                    <a:pt x="1967181" y="11802"/>
                    <a:pt x="1969769" y="18051"/>
                    <a:pt x="1969769" y="24566"/>
                  </a:cubicBezTo>
                  <a:lnTo>
                    <a:pt x="1969769" y="811032"/>
                  </a:lnTo>
                  <a:cubicBezTo>
                    <a:pt x="1969769" y="817548"/>
                    <a:pt x="1967181" y="823796"/>
                    <a:pt x="1962574" y="828403"/>
                  </a:cubicBezTo>
                  <a:cubicBezTo>
                    <a:pt x="1957967" y="833010"/>
                    <a:pt x="1951718" y="835599"/>
                    <a:pt x="1945203" y="835599"/>
                  </a:cubicBezTo>
                  <a:lnTo>
                    <a:pt x="24566" y="835599"/>
                  </a:lnTo>
                  <a:cubicBezTo>
                    <a:pt x="10999" y="835599"/>
                    <a:pt x="0" y="824600"/>
                    <a:pt x="0" y="811032"/>
                  </a:cubicBezTo>
                  <a:lnTo>
                    <a:pt x="0" y="24566"/>
                  </a:lnTo>
                  <a:cubicBezTo>
                    <a:pt x="0" y="10999"/>
                    <a:pt x="10999" y="0"/>
                    <a:pt x="24566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969769" cy="835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2796" y="2159142"/>
            <a:ext cx="15820145" cy="6732128"/>
            <a:chOff x="0" y="0"/>
            <a:chExt cx="1977623" cy="841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7623" cy="841561"/>
            </a:xfrm>
            <a:custGeom>
              <a:avLst/>
              <a:gdLst/>
              <a:ahLst/>
              <a:cxnLst/>
              <a:rect r="r" b="b" t="t" l="l"/>
              <a:pathLst>
                <a:path h="841561" w="1977623">
                  <a:moveTo>
                    <a:pt x="24469" y="0"/>
                  </a:moveTo>
                  <a:lnTo>
                    <a:pt x="1953155" y="0"/>
                  </a:lnTo>
                  <a:cubicBezTo>
                    <a:pt x="1966668" y="0"/>
                    <a:pt x="1977623" y="10955"/>
                    <a:pt x="1977623" y="24469"/>
                  </a:cubicBezTo>
                  <a:lnTo>
                    <a:pt x="1977623" y="817092"/>
                  </a:lnTo>
                  <a:cubicBezTo>
                    <a:pt x="1977623" y="830606"/>
                    <a:pt x="1966668" y="841561"/>
                    <a:pt x="1953155" y="841561"/>
                  </a:cubicBezTo>
                  <a:lnTo>
                    <a:pt x="24469" y="841561"/>
                  </a:lnTo>
                  <a:cubicBezTo>
                    <a:pt x="10955" y="841561"/>
                    <a:pt x="0" y="830606"/>
                    <a:pt x="0" y="817092"/>
                  </a:cubicBezTo>
                  <a:lnTo>
                    <a:pt x="0" y="24469"/>
                  </a:lnTo>
                  <a:cubicBezTo>
                    <a:pt x="0" y="10955"/>
                    <a:pt x="10955" y="0"/>
                    <a:pt x="244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977623" cy="841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07858">
            <a:off x="554377" y="878642"/>
            <a:ext cx="8227094" cy="1652498"/>
            <a:chOff x="0" y="0"/>
            <a:chExt cx="2462211" cy="4945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62211" cy="494561"/>
            </a:xfrm>
            <a:custGeom>
              <a:avLst/>
              <a:gdLst/>
              <a:ahLst/>
              <a:cxnLst/>
              <a:rect r="r" b="b" t="t" l="l"/>
              <a:pathLst>
                <a:path h="494561" w="2462211">
                  <a:moveTo>
                    <a:pt x="28231" y="0"/>
                  </a:moveTo>
                  <a:lnTo>
                    <a:pt x="2433980" y="0"/>
                  </a:lnTo>
                  <a:cubicBezTo>
                    <a:pt x="2449572" y="0"/>
                    <a:pt x="2462211" y="12639"/>
                    <a:pt x="2462211" y="28231"/>
                  </a:cubicBezTo>
                  <a:lnTo>
                    <a:pt x="2462211" y="466330"/>
                  </a:lnTo>
                  <a:cubicBezTo>
                    <a:pt x="2462211" y="481922"/>
                    <a:pt x="2449572" y="494561"/>
                    <a:pt x="2433980" y="494561"/>
                  </a:cubicBezTo>
                  <a:lnTo>
                    <a:pt x="28231" y="494561"/>
                  </a:lnTo>
                  <a:cubicBezTo>
                    <a:pt x="12639" y="494561"/>
                    <a:pt x="0" y="481922"/>
                    <a:pt x="0" y="466330"/>
                  </a:cubicBezTo>
                  <a:lnTo>
                    <a:pt x="0" y="28231"/>
                  </a:lnTo>
                  <a:cubicBezTo>
                    <a:pt x="0" y="12639"/>
                    <a:pt x="12639" y="0"/>
                    <a:pt x="28231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462211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07858">
            <a:off x="446507" y="779193"/>
            <a:ext cx="8227094" cy="1652498"/>
            <a:chOff x="0" y="0"/>
            <a:chExt cx="2462211" cy="4945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62211" cy="494561"/>
            </a:xfrm>
            <a:custGeom>
              <a:avLst/>
              <a:gdLst/>
              <a:ahLst/>
              <a:cxnLst/>
              <a:rect r="r" b="b" t="t" l="l"/>
              <a:pathLst>
                <a:path h="494561" w="2462211">
                  <a:moveTo>
                    <a:pt x="28231" y="0"/>
                  </a:moveTo>
                  <a:lnTo>
                    <a:pt x="2433980" y="0"/>
                  </a:lnTo>
                  <a:cubicBezTo>
                    <a:pt x="2449572" y="0"/>
                    <a:pt x="2462211" y="12639"/>
                    <a:pt x="2462211" y="28231"/>
                  </a:cubicBezTo>
                  <a:lnTo>
                    <a:pt x="2462211" y="466330"/>
                  </a:lnTo>
                  <a:cubicBezTo>
                    <a:pt x="2462211" y="481922"/>
                    <a:pt x="2449572" y="494561"/>
                    <a:pt x="2433980" y="494561"/>
                  </a:cubicBezTo>
                  <a:lnTo>
                    <a:pt x="28231" y="494561"/>
                  </a:lnTo>
                  <a:cubicBezTo>
                    <a:pt x="12639" y="494561"/>
                    <a:pt x="0" y="481922"/>
                    <a:pt x="0" y="466330"/>
                  </a:cubicBezTo>
                  <a:lnTo>
                    <a:pt x="0" y="28231"/>
                  </a:lnTo>
                  <a:cubicBezTo>
                    <a:pt x="0" y="12639"/>
                    <a:pt x="12639" y="0"/>
                    <a:pt x="28231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462211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830579" y="3481793"/>
            <a:ext cx="10742421" cy="5196948"/>
          </a:xfrm>
          <a:custGeom>
            <a:avLst/>
            <a:gdLst/>
            <a:ahLst/>
            <a:cxnLst/>
            <a:rect r="r" b="b" t="t" l="l"/>
            <a:pathLst>
              <a:path h="5196948" w="10742421">
                <a:moveTo>
                  <a:pt x="0" y="0"/>
                </a:moveTo>
                <a:lnTo>
                  <a:pt x="10742421" y="0"/>
                </a:lnTo>
                <a:lnTo>
                  <a:pt x="10742421" y="5196948"/>
                </a:lnTo>
                <a:lnTo>
                  <a:pt x="0" y="519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613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01771" y="4867147"/>
            <a:ext cx="3576501" cy="2293360"/>
          </a:xfrm>
          <a:custGeom>
            <a:avLst/>
            <a:gdLst/>
            <a:ahLst/>
            <a:cxnLst/>
            <a:rect r="r" b="b" t="t" l="l"/>
            <a:pathLst>
              <a:path h="2293360" w="3576501">
                <a:moveTo>
                  <a:pt x="0" y="0"/>
                </a:moveTo>
                <a:lnTo>
                  <a:pt x="3576500" y="0"/>
                </a:lnTo>
                <a:lnTo>
                  <a:pt x="3576500" y="2293360"/>
                </a:lnTo>
                <a:lnTo>
                  <a:pt x="0" y="2293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307858">
            <a:off x="1295724" y="785189"/>
            <a:ext cx="9870359" cy="124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0"/>
              </a:lnSpc>
            </a:pPr>
            <a:r>
              <a:rPr lang="en-US" sz="7242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PROTOTIPO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90021" y="2481941"/>
            <a:ext cx="11829971" cy="81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Foi utilizado o </a:t>
            </a:r>
            <a:r>
              <a:rPr lang="en-US" sz="3301" u="sng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  <a:hlinkClick r:id="rId4" tooltip="https://www.figma.com/design/YMEqR9CYldYgEqApWdAWIQ/Safe-Light?node-id=0-1&amp;node-type=CANVAS&amp;t=HQCrah08g17hsFVh-0"/>
              </a:rPr>
              <a:t>Figma</a:t>
            </a: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para montar o Protótipo do site 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63397">
            <a:off x="15585892" y="645028"/>
            <a:ext cx="2034468" cy="2135415"/>
          </a:xfrm>
          <a:custGeom>
            <a:avLst/>
            <a:gdLst/>
            <a:ahLst/>
            <a:cxnLst/>
            <a:rect r="r" b="b" t="t" l="l"/>
            <a:pathLst>
              <a:path h="2135415" w="2034468">
                <a:moveTo>
                  <a:pt x="0" y="0"/>
                </a:moveTo>
                <a:lnTo>
                  <a:pt x="2034467" y="0"/>
                </a:lnTo>
                <a:lnTo>
                  <a:pt x="2034467" y="2135415"/>
                </a:lnTo>
                <a:lnTo>
                  <a:pt x="0" y="2135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4345" y="2138584"/>
            <a:ext cx="1034022" cy="1079150"/>
          </a:xfrm>
          <a:custGeom>
            <a:avLst/>
            <a:gdLst/>
            <a:ahLst/>
            <a:cxnLst/>
            <a:rect r="r" b="b" t="t" l="l"/>
            <a:pathLst>
              <a:path h="1079150" w="1034022">
                <a:moveTo>
                  <a:pt x="0" y="0"/>
                </a:moveTo>
                <a:lnTo>
                  <a:pt x="1034022" y="0"/>
                </a:lnTo>
                <a:lnTo>
                  <a:pt x="1034022" y="1079151"/>
                </a:lnTo>
                <a:lnTo>
                  <a:pt x="0" y="107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85201" y="8386644"/>
            <a:ext cx="996936" cy="1040445"/>
          </a:xfrm>
          <a:custGeom>
            <a:avLst/>
            <a:gdLst/>
            <a:ahLst/>
            <a:cxnLst/>
            <a:rect r="r" b="b" t="t" l="l"/>
            <a:pathLst>
              <a:path h="1040445" w="996936">
                <a:moveTo>
                  <a:pt x="0" y="0"/>
                </a:moveTo>
                <a:lnTo>
                  <a:pt x="996936" y="0"/>
                </a:lnTo>
                <a:lnTo>
                  <a:pt x="996936" y="1040445"/>
                </a:lnTo>
                <a:lnTo>
                  <a:pt x="0" y="1040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747558" y="7932135"/>
            <a:ext cx="702868" cy="2652331"/>
          </a:xfrm>
          <a:custGeom>
            <a:avLst/>
            <a:gdLst/>
            <a:ahLst/>
            <a:cxnLst/>
            <a:rect r="r" b="b" t="t" l="l"/>
            <a:pathLst>
              <a:path h="2652331" w="702868">
                <a:moveTo>
                  <a:pt x="0" y="0"/>
                </a:moveTo>
                <a:lnTo>
                  <a:pt x="702867" y="0"/>
                </a:lnTo>
                <a:lnTo>
                  <a:pt x="702867" y="2652330"/>
                </a:lnTo>
                <a:lnTo>
                  <a:pt x="0" y="2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8367" y="4026617"/>
            <a:ext cx="14415666" cy="3485970"/>
          </a:xfrm>
          <a:custGeom>
            <a:avLst/>
            <a:gdLst/>
            <a:ahLst/>
            <a:cxnLst/>
            <a:rect r="r" b="b" t="t" l="l"/>
            <a:pathLst>
              <a:path h="3485970" w="14415666">
                <a:moveTo>
                  <a:pt x="0" y="0"/>
                </a:moveTo>
                <a:lnTo>
                  <a:pt x="14415666" y="0"/>
                </a:lnTo>
                <a:lnTo>
                  <a:pt x="14415666" y="3485971"/>
                </a:lnTo>
                <a:lnTo>
                  <a:pt x="0" y="3485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537094" y="1961499"/>
            <a:ext cx="9465003" cy="1596574"/>
            <a:chOff x="0" y="0"/>
            <a:chExt cx="2931915" cy="4945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31915" cy="494561"/>
            </a:xfrm>
            <a:custGeom>
              <a:avLst/>
              <a:gdLst/>
              <a:ahLst/>
              <a:cxnLst/>
              <a:rect r="r" b="b" t="t" l="l"/>
              <a:pathLst>
                <a:path h="494561" w="2931915">
                  <a:moveTo>
                    <a:pt x="24539" y="0"/>
                  </a:moveTo>
                  <a:lnTo>
                    <a:pt x="2907376" y="0"/>
                  </a:lnTo>
                  <a:cubicBezTo>
                    <a:pt x="2913884" y="0"/>
                    <a:pt x="2920126" y="2585"/>
                    <a:pt x="2924728" y="7187"/>
                  </a:cubicBezTo>
                  <a:cubicBezTo>
                    <a:pt x="2929330" y="11789"/>
                    <a:pt x="2931915" y="18031"/>
                    <a:pt x="2931915" y="24539"/>
                  </a:cubicBezTo>
                  <a:lnTo>
                    <a:pt x="2931915" y="470022"/>
                  </a:lnTo>
                  <a:cubicBezTo>
                    <a:pt x="2931915" y="476530"/>
                    <a:pt x="2929330" y="482772"/>
                    <a:pt x="2924728" y="487374"/>
                  </a:cubicBezTo>
                  <a:cubicBezTo>
                    <a:pt x="2920126" y="491976"/>
                    <a:pt x="2913884" y="494561"/>
                    <a:pt x="2907376" y="494561"/>
                  </a:cubicBezTo>
                  <a:lnTo>
                    <a:pt x="24539" y="494561"/>
                  </a:lnTo>
                  <a:cubicBezTo>
                    <a:pt x="18031" y="494561"/>
                    <a:pt x="11789" y="491976"/>
                    <a:pt x="7187" y="487374"/>
                  </a:cubicBezTo>
                  <a:cubicBezTo>
                    <a:pt x="2585" y="482772"/>
                    <a:pt x="0" y="476530"/>
                    <a:pt x="0" y="470022"/>
                  </a:cubicBezTo>
                  <a:lnTo>
                    <a:pt x="0" y="24539"/>
                  </a:lnTo>
                  <a:cubicBezTo>
                    <a:pt x="0" y="18031"/>
                    <a:pt x="2585" y="11789"/>
                    <a:pt x="7187" y="7187"/>
                  </a:cubicBezTo>
                  <a:cubicBezTo>
                    <a:pt x="11789" y="2585"/>
                    <a:pt x="18031" y="0"/>
                    <a:pt x="24539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31915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12554" y="1859254"/>
            <a:ext cx="9489543" cy="1596574"/>
            <a:chOff x="0" y="0"/>
            <a:chExt cx="2939516" cy="494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39517" cy="494561"/>
            </a:xfrm>
            <a:custGeom>
              <a:avLst/>
              <a:gdLst/>
              <a:ahLst/>
              <a:cxnLst/>
              <a:rect r="r" b="b" t="t" l="l"/>
              <a:pathLst>
                <a:path h="494561" w="2939517">
                  <a:moveTo>
                    <a:pt x="24475" y="0"/>
                  </a:moveTo>
                  <a:lnTo>
                    <a:pt x="2915041" y="0"/>
                  </a:lnTo>
                  <a:cubicBezTo>
                    <a:pt x="2928559" y="0"/>
                    <a:pt x="2939517" y="10958"/>
                    <a:pt x="2939517" y="24475"/>
                  </a:cubicBezTo>
                  <a:lnTo>
                    <a:pt x="2939517" y="470086"/>
                  </a:lnTo>
                  <a:cubicBezTo>
                    <a:pt x="2939517" y="476577"/>
                    <a:pt x="2936938" y="482802"/>
                    <a:pt x="2932348" y="487392"/>
                  </a:cubicBezTo>
                  <a:cubicBezTo>
                    <a:pt x="2927758" y="491982"/>
                    <a:pt x="2921533" y="494561"/>
                    <a:pt x="2915041" y="494561"/>
                  </a:cubicBezTo>
                  <a:lnTo>
                    <a:pt x="24475" y="494561"/>
                  </a:lnTo>
                  <a:cubicBezTo>
                    <a:pt x="17984" y="494561"/>
                    <a:pt x="11759" y="491982"/>
                    <a:pt x="7169" y="487392"/>
                  </a:cubicBezTo>
                  <a:cubicBezTo>
                    <a:pt x="2579" y="482802"/>
                    <a:pt x="0" y="476577"/>
                    <a:pt x="0" y="470086"/>
                  </a:cubicBezTo>
                  <a:lnTo>
                    <a:pt x="0" y="24475"/>
                  </a:lnTo>
                  <a:cubicBezTo>
                    <a:pt x="0" y="17984"/>
                    <a:pt x="2579" y="11759"/>
                    <a:pt x="7169" y="7169"/>
                  </a:cubicBezTo>
                  <a:cubicBezTo>
                    <a:pt x="11759" y="2579"/>
                    <a:pt x="17984" y="0"/>
                    <a:pt x="24475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939516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638150" y="1994555"/>
            <a:ext cx="9262891" cy="119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PRÓXIMOS PASSOS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537094" y="-282705"/>
            <a:ext cx="1113829" cy="1109779"/>
          </a:xfrm>
          <a:custGeom>
            <a:avLst/>
            <a:gdLst/>
            <a:ahLst/>
            <a:cxnLst/>
            <a:rect r="r" b="b" t="t" l="l"/>
            <a:pathLst>
              <a:path h="1109779" w="1113829">
                <a:moveTo>
                  <a:pt x="0" y="0"/>
                </a:moveTo>
                <a:lnTo>
                  <a:pt x="1113829" y="0"/>
                </a:lnTo>
                <a:lnTo>
                  <a:pt x="1113829" y="1109779"/>
                </a:lnTo>
                <a:lnTo>
                  <a:pt x="0" y="1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53782" y="3962597"/>
            <a:ext cx="10870296" cy="237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que esperamos para nosso futuro:</a:t>
            </a:r>
          </a:p>
          <a:p>
            <a:pPr algn="l" marL="588881" indent="-294440" lvl="1">
              <a:lnSpc>
                <a:spcPts val="6027"/>
              </a:lnSpc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Versão do nosso site em HTML/JS;</a:t>
            </a:r>
          </a:p>
          <a:p>
            <a:pPr algn="l" marL="588881" indent="-294440" lvl="1">
              <a:lnSpc>
                <a:spcPts val="6027"/>
              </a:lnSpc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Dados do sensor armazenados no Banco de Dados;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7858">
            <a:off x="3640920" y="4084254"/>
            <a:ext cx="11316553" cy="2283259"/>
            <a:chOff x="0" y="0"/>
            <a:chExt cx="2777763" cy="560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7763" cy="560449"/>
            </a:xfrm>
            <a:custGeom>
              <a:avLst/>
              <a:gdLst/>
              <a:ahLst/>
              <a:cxnLst/>
              <a:rect r="r" b="b" t="t" l="l"/>
              <a:pathLst>
                <a:path h="560449" w="2777763">
                  <a:moveTo>
                    <a:pt x="20524" y="0"/>
                  </a:moveTo>
                  <a:lnTo>
                    <a:pt x="2757239" y="0"/>
                  </a:lnTo>
                  <a:cubicBezTo>
                    <a:pt x="2762683" y="0"/>
                    <a:pt x="2767903" y="2162"/>
                    <a:pt x="2771752" y="6011"/>
                  </a:cubicBezTo>
                  <a:cubicBezTo>
                    <a:pt x="2775601" y="9860"/>
                    <a:pt x="2777763" y="15080"/>
                    <a:pt x="2777763" y="20524"/>
                  </a:cubicBezTo>
                  <a:lnTo>
                    <a:pt x="2777763" y="539925"/>
                  </a:lnTo>
                  <a:cubicBezTo>
                    <a:pt x="2777763" y="545369"/>
                    <a:pt x="2775601" y="550589"/>
                    <a:pt x="2771752" y="554438"/>
                  </a:cubicBezTo>
                  <a:cubicBezTo>
                    <a:pt x="2767903" y="558287"/>
                    <a:pt x="2762683" y="560449"/>
                    <a:pt x="2757239" y="560449"/>
                  </a:cubicBezTo>
                  <a:lnTo>
                    <a:pt x="20524" y="560449"/>
                  </a:lnTo>
                  <a:cubicBezTo>
                    <a:pt x="15080" y="560449"/>
                    <a:pt x="9860" y="558287"/>
                    <a:pt x="6011" y="554438"/>
                  </a:cubicBezTo>
                  <a:cubicBezTo>
                    <a:pt x="2162" y="550589"/>
                    <a:pt x="0" y="545369"/>
                    <a:pt x="0" y="539925"/>
                  </a:cubicBezTo>
                  <a:lnTo>
                    <a:pt x="0" y="20524"/>
                  </a:lnTo>
                  <a:cubicBezTo>
                    <a:pt x="0" y="15080"/>
                    <a:pt x="2162" y="9860"/>
                    <a:pt x="6011" y="6011"/>
                  </a:cubicBezTo>
                  <a:cubicBezTo>
                    <a:pt x="9860" y="2162"/>
                    <a:pt x="15080" y="0"/>
                    <a:pt x="20524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777763" cy="579499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07858">
            <a:off x="3396456" y="3909638"/>
            <a:ext cx="11406623" cy="2339737"/>
            <a:chOff x="0" y="0"/>
            <a:chExt cx="2799872" cy="5743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9872" cy="574312"/>
            </a:xfrm>
            <a:custGeom>
              <a:avLst/>
              <a:gdLst/>
              <a:ahLst/>
              <a:cxnLst/>
              <a:rect r="r" b="b" t="t" l="l"/>
              <a:pathLst>
                <a:path h="574312" w="2799872">
                  <a:moveTo>
                    <a:pt x="20362" y="0"/>
                  </a:moveTo>
                  <a:lnTo>
                    <a:pt x="2779510" y="0"/>
                  </a:lnTo>
                  <a:cubicBezTo>
                    <a:pt x="2784910" y="0"/>
                    <a:pt x="2790089" y="2145"/>
                    <a:pt x="2793908" y="5964"/>
                  </a:cubicBezTo>
                  <a:cubicBezTo>
                    <a:pt x="2797727" y="9782"/>
                    <a:pt x="2799872" y="14961"/>
                    <a:pt x="2799872" y="20362"/>
                  </a:cubicBezTo>
                  <a:lnTo>
                    <a:pt x="2799872" y="553951"/>
                  </a:lnTo>
                  <a:cubicBezTo>
                    <a:pt x="2799872" y="559351"/>
                    <a:pt x="2797727" y="564530"/>
                    <a:pt x="2793908" y="568348"/>
                  </a:cubicBezTo>
                  <a:cubicBezTo>
                    <a:pt x="2790089" y="572167"/>
                    <a:pt x="2784910" y="574312"/>
                    <a:pt x="2779510" y="574312"/>
                  </a:cubicBezTo>
                  <a:lnTo>
                    <a:pt x="20362" y="574312"/>
                  </a:lnTo>
                  <a:cubicBezTo>
                    <a:pt x="9116" y="574312"/>
                    <a:pt x="0" y="565196"/>
                    <a:pt x="0" y="553951"/>
                  </a:cubicBezTo>
                  <a:lnTo>
                    <a:pt x="0" y="20362"/>
                  </a:lnTo>
                  <a:cubicBezTo>
                    <a:pt x="0" y="9116"/>
                    <a:pt x="9116" y="0"/>
                    <a:pt x="20362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799872" cy="593362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307858">
            <a:off x="3287003" y="3967341"/>
            <a:ext cx="11530942" cy="201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9"/>
              </a:lnSpc>
            </a:pPr>
            <a:r>
              <a:rPr lang="en-US" sz="11849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OBRIGADA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21975">
            <a:off x="14099741" y="4954148"/>
            <a:ext cx="1570218" cy="1467440"/>
          </a:xfrm>
          <a:custGeom>
            <a:avLst/>
            <a:gdLst/>
            <a:ahLst/>
            <a:cxnLst/>
            <a:rect r="r" b="b" t="t" l="l"/>
            <a:pathLst>
              <a:path h="1467440" w="1570218">
                <a:moveTo>
                  <a:pt x="0" y="0"/>
                </a:moveTo>
                <a:lnTo>
                  <a:pt x="1570218" y="0"/>
                </a:lnTo>
                <a:lnTo>
                  <a:pt x="1570218" y="1467440"/>
                </a:lnTo>
                <a:lnTo>
                  <a:pt x="0" y="1467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50659" y="8001684"/>
            <a:ext cx="1204066" cy="1256616"/>
          </a:xfrm>
          <a:custGeom>
            <a:avLst/>
            <a:gdLst/>
            <a:ahLst/>
            <a:cxnLst/>
            <a:rect r="r" b="b" t="t" l="l"/>
            <a:pathLst>
              <a:path h="1256616" w="1204066">
                <a:moveTo>
                  <a:pt x="0" y="0"/>
                </a:moveTo>
                <a:lnTo>
                  <a:pt x="1204066" y="0"/>
                </a:lnTo>
                <a:lnTo>
                  <a:pt x="1204066" y="1256616"/>
                </a:lnTo>
                <a:lnTo>
                  <a:pt x="0" y="125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21718" y="1068063"/>
            <a:ext cx="1256574" cy="1311415"/>
          </a:xfrm>
          <a:custGeom>
            <a:avLst/>
            <a:gdLst/>
            <a:ahLst/>
            <a:cxnLst/>
            <a:rect r="r" b="b" t="t" l="l"/>
            <a:pathLst>
              <a:path h="1311415" w="1256574">
                <a:moveTo>
                  <a:pt x="0" y="0"/>
                </a:moveTo>
                <a:lnTo>
                  <a:pt x="1256575" y="0"/>
                </a:lnTo>
                <a:lnTo>
                  <a:pt x="1256575" y="1311416"/>
                </a:lnTo>
                <a:lnTo>
                  <a:pt x="0" y="1311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48797" y="-1881544"/>
            <a:ext cx="3605315" cy="3605315"/>
          </a:xfrm>
          <a:custGeom>
            <a:avLst/>
            <a:gdLst/>
            <a:ahLst/>
            <a:cxnLst/>
            <a:rect r="r" b="b" t="t" l="l"/>
            <a:pathLst>
              <a:path h="3605315" w="3605315">
                <a:moveTo>
                  <a:pt x="0" y="0"/>
                </a:moveTo>
                <a:lnTo>
                  <a:pt x="3605315" y="0"/>
                </a:lnTo>
                <a:lnTo>
                  <a:pt x="3605315" y="3605315"/>
                </a:lnTo>
                <a:lnTo>
                  <a:pt x="0" y="3605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48489" y="3010093"/>
            <a:ext cx="2532394" cy="2453257"/>
          </a:xfrm>
          <a:custGeom>
            <a:avLst/>
            <a:gdLst/>
            <a:ahLst/>
            <a:cxnLst/>
            <a:rect r="r" b="b" t="t" l="l"/>
            <a:pathLst>
              <a:path h="2453257" w="2532394">
                <a:moveTo>
                  <a:pt x="0" y="0"/>
                </a:moveTo>
                <a:lnTo>
                  <a:pt x="2532394" y="0"/>
                </a:lnTo>
                <a:lnTo>
                  <a:pt x="2532394" y="2453257"/>
                </a:lnTo>
                <a:lnTo>
                  <a:pt x="0" y="2453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04030" y="2671611"/>
            <a:ext cx="10936606" cy="6684432"/>
            <a:chOff x="0" y="0"/>
            <a:chExt cx="1367148" cy="835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7149" cy="835599"/>
            </a:xfrm>
            <a:custGeom>
              <a:avLst/>
              <a:gdLst/>
              <a:ahLst/>
              <a:cxnLst/>
              <a:rect r="r" b="b" t="t" l="l"/>
              <a:pathLst>
                <a:path h="835599" w="1367149">
                  <a:moveTo>
                    <a:pt x="35395" y="0"/>
                  </a:moveTo>
                  <a:lnTo>
                    <a:pt x="1331754" y="0"/>
                  </a:lnTo>
                  <a:cubicBezTo>
                    <a:pt x="1341141" y="0"/>
                    <a:pt x="1350144" y="3729"/>
                    <a:pt x="1356782" y="10367"/>
                  </a:cubicBezTo>
                  <a:cubicBezTo>
                    <a:pt x="1363419" y="17005"/>
                    <a:pt x="1367149" y="26007"/>
                    <a:pt x="1367149" y="35395"/>
                  </a:cubicBezTo>
                  <a:lnTo>
                    <a:pt x="1367149" y="800204"/>
                  </a:lnTo>
                  <a:cubicBezTo>
                    <a:pt x="1367149" y="809591"/>
                    <a:pt x="1363419" y="818594"/>
                    <a:pt x="1356782" y="825232"/>
                  </a:cubicBezTo>
                  <a:cubicBezTo>
                    <a:pt x="1350144" y="831869"/>
                    <a:pt x="1341141" y="835599"/>
                    <a:pt x="1331754" y="835599"/>
                  </a:cubicBezTo>
                  <a:lnTo>
                    <a:pt x="35395" y="835599"/>
                  </a:lnTo>
                  <a:cubicBezTo>
                    <a:pt x="26007" y="835599"/>
                    <a:pt x="17005" y="831869"/>
                    <a:pt x="10367" y="825232"/>
                  </a:cubicBezTo>
                  <a:cubicBezTo>
                    <a:pt x="3729" y="818594"/>
                    <a:pt x="0" y="809591"/>
                    <a:pt x="0" y="800204"/>
                  </a:cubicBezTo>
                  <a:lnTo>
                    <a:pt x="0" y="35395"/>
                  </a:lnTo>
                  <a:cubicBezTo>
                    <a:pt x="0" y="26007"/>
                    <a:pt x="3729" y="17005"/>
                    <a:pt x="10367" y="10367"/>
                  </a:cubicBezTo>
                  <a:cubicBezTo>
                    <a:pt x="17005" y="3729"/>
                    <a:pt x="26007" y="0"/>
                    <a:pt x="35395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367148" cy="835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90485" y="2159142"/>
            <a:ext cx="10936606" cy="6732128"/>
            <a:chOff x="0" y="0"/>
            <a:chExt cx="1367148" cy="841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7149" cy="841561"/>
            </a:xfrm>
            <a:custGeom>
              <a:avLst/>
              <a:gdLst/>
              <a:ahLst/>
              <a:cxnLst/>
              <a:rect r="r" b="b" t="t" l="l"/>
              <a:pathLst>
                <a:path h="841561" w="1367149">
                  <a:moveTo>
                    <a:pt x="35395" y="0"/>
                  </a:moveTo>
                  <a:lnTo>
                    <a:pt x="1331754" y="0"/>
                  </a:lnTo>
                  <a:cubicBezTo>
                    <a:pt x="1341141" y="0"/>
                    <a:pt x="1350144" y="3729"/>
                    <a:pt x="1356782" y="10367"/>
                  </a:cubicBezTo>
                  <a:cubicBezTo>
                    <a:pt x="1363419" y="17005"/>
                    <a:pt x="1367149" y="26007"/>
                    <a:pt x="1367149" y="35395"/>
                  </a:cubicBezTo>
                  <a:lnTo>
                    <a:pt x="1367149" y="806166"/>
                  </a:lnTo>
                  <a:cubicBezTo>
                    <a:pt x="1367149" y="815553"/>
                    <a:pt x="1363419" y="824556"/>
                    <a:pt x="1356782" y="831194"/>
                  </a:cubicBezTo>
                  <a:cubicBezTo>
                    <a:pt x="1350144" y="837832"/>
                    <a:pt x="1341141" y="841561"/>
                    <a:pt x="1331754" y="841561"/>
                  </a:cubicBezTo>
                  <a:lnTo>
                    <a:pt x="35395" y="841561"/>
                  </a:lnTo>
                  <a:cubicBezTo>
                    <a:pt x="26007" y="841561"/>
                    <a:pt x="17005" y="837832"/>
                    <a:pt x="10367" y="831194"/>
                  </a:cubicBezTo>
                  <a:cubicBezTo>
                    <a:pt x="3729" y="824556"/>
                    <a:pt x="0" y="815553"/>
                    <a:pt x="0" y="806166"/>
                  </a:cubicBezTo>
                  <a:lnTo>
                    <a:pt x="0" y="35395"/>
                  </a:lnTo>
                  <a:cubicBezTo>
                    <a:pt x="0" y="26007"/>
                    <a:pt x="3729" y="17005"/>
                    <a:pt x="10367" y="10367"/>
                  </a:cubicBezTo>
                  <a:cubicBezTo>
                    <a:pt x="17005" y="3729"/>
                    <a:pt x="26007" y="0"/>
                    <a:pt x="3539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367148" cy="841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4795383"/>
            <a:ext cx="1034022" cy="1079150"/>
          </a:xfrm>
          <a:custGeom>
            <a:avLst/>
            <a:gdLst/>
            <a:ahLst/>
            <a:cxnLst/>
            <a:rect r="r" b="b" t="t" l="l"/>
            <a:pathLst>
              <a:path h="1079150" w="1034022">
                <a:moveTo>
                  <a:pt x="0" y="0"/>
                </a:moveTo>
                <a:lnTo>
                  <a:pt x="1034022" y="0"/>
                </a:lnTo>
                <a:lnTo>
                  <a:pt x="1034022" y="1079150"/>
                </a:lnTo>
                <a:lnTo>
                  <a:pt x="0" y="107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62722" y="6139922"/>
            <a:ext cx="996936" cy="1040445"/>
          </a:xfrm>
          <a:custGeom>
            <a:avLst/>
            <a:gdLst/>
            <a:ahLst/>
            <a:cxnLst/>
            <a:rect r="r" b="b" t="t" l="l"/>
            <a:pathLst>
              <a:path h="1040445" w="996936">
                <a:moveTo>
                  <a:pt x="0" y="0"/>
                </a:moveTo>
                <a:lnTo>
                  <a:pt x="996936" y="0"/>
                </a:lnTo>
                <a:lnTo>
                  <a:pt x="996936" y="1040445"/>
                </a:lnTo>
                <a:lnTo>
                  <a:pt x="0" y="1040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1785" y="434857"/>
            <a:ext cx="9516615" cy="161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21"/>
              </a:lnSpc>
            </a:pPr>
            <a:r>
              <a:rPr lang="en-US" sz="9444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INTEGRANTES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747558" y="7932135"/>
            <a:ext cx="702868" cy="2652331"/>
          </a:xfrm>
          <a:custGeom>
            <a:avLst/>
            <a:gdLst/>
            <a:ahLst/>
            <a:cxnLst/>
            <a:rect r="r" b="b" t="t" l="l"/>
            <a:pathLst>
              <a:path h="2652331" w="702868">
                <a:moveTo>
                  <a:pt x="0" y="0"/>
                </a:moveTo>
                <a:lnTo>
                  <a:pt x="702867" y="0"/>
                </a:lnTo>
                <a:lnTo>
                  <a:pt x="702867" y="2652330"/>
                </a:lnTo>
                <a:lnTo>
                  <a:pt x="0" y="2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06744" y="2982536"/>
            <a:ext cx="2845589" cy="56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Gabriella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00582" y="4529183"/>
            <a:ext cx="2845589" cy="5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Guilherme 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0582" y="5943014"/>
            <a:ext cx="2845589" cy="5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Marcelo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00582" y="7511771"/>
            <a:ext cx="2845589" cy="5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Matteo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422424" y="2925386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0" y="0"/>
                </a:lnTo>
                <a:lnTo>
                  <a:pt x="729470" y="761306"/>
                </a:lnTo>
                <a:lnTo>
                  <a:pt x="0" y="761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22424" y="4410592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0" y="0"/>
                </a:lnTo>
                <a:lnTo>
                  <a:pt x="729470" y="761307"/>
                </a:lnTo>
                <a:lnTo>
                  <a:pt x="0" y="7613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22424" y="5894700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0" y="0"/>
                </a:lnTo>
                <a:lnTo>
                  <a:pt x="729470" y="761307"/>
                </a:lnTo>
                <a:lnTo>
                  <a:pt x="0" y="76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422424" y="7443438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0" y="0"/>
                </a:lnTo>
                <a:lnTo>
                  <a:pt x="729470" y="761306"/>
                </a:lnTo>
                <a:lnTo>
                  <a:pt x="0" y="761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228849" y="3677186"/>
            <a:ext cx="2845589" cy="5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Nicoly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22688" y="5313660"/>
            <a:ext cx="2845589" cy="5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Vinícius 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22688" y="6717383"/>
            <a:ext cx="2845589" cy="5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Vitoria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2244529" y="3620036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1" y="0"/>
                </a:lnTo>
                <a:lnTo>
                  <a:pt x="729471" y="761307"/>
                </a:lnTo>
                <a:lnTo>
                  <a:pt x="0" y="76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244529" y="5184961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1" y="0"/>
                </a:lnTo>
                <a:lnTo>
                  <a:pt x="729471" y="761307"/>
                </a:lnTo>
                <a:lnTo>
                  <a:pt x="0" y="7613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244529" y="6669069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1" y="0"/>
                </a:lnTo>
                <a:lnTo>
                  <a:pt x="729471" y="761306"/>
                </a:lnTo>
                <a:lnTo>
                  <a:pt x="0" y="761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808242" y="615832"/>
            <a:ext cx="2532394" cy="2453257"/>
          </a:xfrm>
          <a:custGeom>
            <a:avLst/>
            <a:gdLst/>
            <a:ahLst/>
            <a:cxnLst/>
            <a:rect r="r" b="b" t="t" l="l"/>
            <a:pathLst>
              <a:path h="2453257" w="2532394">
                <a:moveTo>
                  <a:pt x="0" y="0"/>
                </a:moveTo>
                <a:lnTo>
                  <a:pt x="2532394" y="0"/>
                </a:lnTo>
                <a:lnTo>
                  <a:pt x="2532394" y="2453257"/>
                </a:lnTo>
                <a:lnTo>
                  <a:pt x="0" y="2453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4367" y="1470711"/>
            <a:ext cx="3103792" cy="3239251"/>
          </a:xfrm>
          <a:custGeom>
            <a:avLst/>
            <a:gdLst/>
            <a:ahLst/>
            <a:cxnLst/>
            <a:rect r="r" b="b" t="t" l="l"/>
            <a:pathLst>
              <a:path h="3239251" w="3103792">
                <a:moveTo>
                  <a:pt x="0" y="0"/>
                </a:moveTo>
                <a:lnTo>
                  <a:pt x="3103792" y="0"/>
                </a:lnTo>
                <a:lnTo>
                  <a:pt x="3103792" y="3239251"/>
                </a:lnTo>
                <a:lnTo>
                  <a:pt x="0" y="3239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6830" y="6019049"/>
            <a:ext cx="3103792" cy="3239251"/>
          </a:xfrm>
          <a:custGeom>
            <a:avLst/>
            <a:gdLst/>
            <a:ahLst/>
            <a:cxnLst/>
            <a:rect r="r" b="b" t="t" l="l"/>
            <a:pathLst>
              <a:path h="3239251" w="3103792">
                <a:moveTo>
                  <a:pt x="0" y="0"/>
                </a:moveTo>
                <a:lnTo>
                  <a:pt x="3103792" y="0"/>
                </a:lnTo>
                <a:lnTo>
                  <a:pt x="3103792" y="3239251"/>
                </a:lnTo>
                <a:lnTo>
                  <a:pt x="0" y="3239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96094">
            <a:off x="3358591" y="4770688"/>
            <a:ext cx="2022140" cy="571254"/>
          </a:xfrm>
          <a:custGeom>
            <a:avLst/>
            <a:gdLst/>
            <a:ahLst/>
            <a:cxnLst/>
            <a:rect r="r" b="b" t="t" l="l"/>
            <a:pathLst>
              <a:path h="571254" w="2022140">
                <a:moveTo>
                  <a:pt x="2022140" y="0"/>
                </a:moveTo>
                <a:lnTo>
                  <a:pt x="0" y="0"/>
                </a:lnTo>
                <a:lnTo>
                  <a:pt x="0" y="571255"/>
                </a:lnTo>
                <a:lnTo>
                  <a:pt x="2022140" y="571255"/>
                </a:lnTo>
                <a:lnTo>
                  <a:pt x="20221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330578">
            <a:off x="12959995" y="5900917"/>
            <a:ext cx="1581798" cy="446858"/>
          </a:xfrm>
          <a:custGeom>
            <a:avLst/>
            <a:gdLst/>
            <a:ahLst/>
            <a:cxnLst/>
            <a:rect r="r" b="b" t="t" l="l"/>
            <a:pathLst>
              <a:path h="446858" w="1581798">
                <a:moveTo>
                  <a:pt x="0" y="446858"/>
                </a:moveTo>
                <a:lnTo>
                  <a:pt x="1581798" y="446858"/>
                </a:lnTo>
                <a:lnTo>
                  <a:pt x="1581798" y="0"/>
                </a:lnTo>
                <a:lnTo>
                  <a:pt x="0" y="0"/>
                </a:lnTo>
                <a:lnTo>
                  <a:pt x="0" y="4468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307858">
            <a:off x="6685843" y="2401220"/>
            <a:ext cx="4974164" cy="2097362"/>
            <a:chOff x="0" y="0"/>
            <a:chExt cx="1172915" cy="4945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2915" cy="494561"/>
            </a:xfrm>
            <a:custGeom>
              <a:avLst/>
              <a:gdLst/>
              <a:ahLst/>
              <a:cxnLst/>
              <a:rect r="r" b="b" t="t" l="l"/>
              <a:pathLst>
                <a:path h="494561" w="1172915">
                  <a:moveTo>
                    <a:pt x="79865" y="0"/>
                  </a:moveTo>
                  <a:lnTo>
                    <a:pt x="1093050" y="0"/>
                  </a:lnTo>
                  <a:cubicBezTo>
                    <a:pt x="1114231" y="0"/>
                    <a:pt x="1134545" y="8414"/>
                    <a:pt x="1149523" y="23392"/>
                  </a:cubicBezTo>
                  <a:cubicBezTo>
                    <a:pt x="1164500" y="38370"/>
                    <a:pt x="1172915" y="58684"/>
                    <a:pt x="1172915" y="79865"/>
                  </a:cubicBezTo>
                  <a:lnTo>
                    <a:pt x="1172915" y="414696"/>
                  </a:lnTo>
                  <a:cubicBezTo>
                    <a:pt x="1172915" y="435877"/>
                    <a:pt x="1164500" y="456191"/>
                    <a:pt x="1149523" y="471169"/>
                  </a:cubicBezTo>
                  <a:cubicBezTo>
                    <a:pt x="1134545" y="486146"/>
                    <a:pt x="1114231" y="494561"/>
                    <a:pt x="1093050" y="494561"/>
                  </a:cubicBezTo>
                  <a:lnTo>
                    <a:pt x="79865" y="494561"/>
                  </a:lnTo>
                  <a:cubicBezTo>
                    <a:pt x="58684" y="494561"/>
                    <a:pt x="38370" y="486146"/>
                    <a:pt x="23392" y="471169"/>
                  </a:cubicBezTo>
                  <a:cubicBezTo>
                    <a:pt x="8414" y="456191"/>
                    <a:pt x="0" y="435877"/>
                    <a:pt x="0" y="414696"/>
                  </a:cubicBezTo>
                  <a:lnTo>
                    <a:pt x="0" y="79865"/>
                  </a:lnTo>
                  <a:cubicBezTo>
                    <a:pt x="0" y="58684"/>
                    <a:pt x="8414" y="38370"/>
                    <a:pt x="23392" y="23392"/>
                  </a:cubicBezTo>
                  <a:cubicBezTo>
                    <a:pt x="38370" y="8414"/>
                    <a:pt x="58684" y="0"/>
                    <a:pt x="79865" y="0"/>
                  </a:cubicBezTo>
                  <a:close/>
                </a:path>
              </a:pathLst>
            </a:custGeom>
            <a:solidFill>
              <a:srgbClr val="D96153"/>
            </a:solidFill>
            <a:ln w="19050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72915" cy="532661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07858">
            <a:off x="5823108" y="4302374"/>
            <a:ext cx="7037984" cy="1949500"/>
            <a:chOff x="0" y="0"/>
            <a:chExt cx="1785438" cy="4945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438" cy="494561"/>
            </a:xfrm>
            <a:custGeom>
              <a:avLst/>
              <a:gdLst/>
              <a:ahLst/>
              <a:cxnLst/>
              <a:rect r="r" b="b" t="t" l="l"/>
              <a:pathLst>
                <a:path h="494561" w="1785438">
                  <a:moveTo>
                    <a:pt x="56445" y="0"/>
                  </a:moveTo>
                  <a:lnTo>
                    <a:pt x="1728993" y="0"/>
                  </a:lnTo>
                  <a:cubicBezTo>
                    <a:pt x="1760166" y="0"/>
                    <a:pt x="1785438" y="25271"/>
                    <a:pt x="1785438" y="56445"/>
                  </a:cubicBezTo>
                  <a:lnTo>
                    <a:pt x="1785438" y="438115"/>
                  </a:lnTo>
                  <a:cubicBezTo>
                    <a:pt x="1785438" y="469289"/>
                    <a:pt x="1760166" y="494561"/>
                    <a:pt x="1728993" y="494561"/>
                  </a:cubicBezTo>
                  <a:lnTo>
                    <a:pt x="56445" y="494561"/>
                  </a:lnTo>
                  <a:cubicBezTo>
                    <a:pt x="25271" y="494561"/>
                    <a:pt x="0" y="469289"/>
                    <a:pt x="0" y="438115"/>
                  </a:cubicBezTo>
                  <a:lnTo>
                    <a:pt x="0" y="56445"/>
                  </a:lnTo>
                  <a:cubicBezTo>
                    <a:pt x="0" y="25271"/>
                    <a:pt x="25271" y="0"/>
                    <a:pt x="56445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85438" cy="532661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07858">
            <a:off x="5696729" y="4134256"/>
            <a:ext cx="7164616" cy="1949500"/>
            <a:chOff x="0" y="0"/>
            <a:chExt cx="1817563" cy="4945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7563" cy="494561"/>
            </a:xfrm>
            <a:custGeom>
              <a:avLst/>
              <a:gdLst/>
              <a:ahLst/>
              <a:cxnLst/>
              <a:rect r="r" b="b" t="t" l="l"/>
              <a:pathLst>
                <a:path h="494561" w="1817563">
                  <a:moveTo>
                    <a:pt x="55448" y="0"/>
                  </a:moveTo>
                  <a:lnTo>
                    <a:pt x="1762115" y="0"/>
                  </a:lnTo>
                  <a:cubicBezTo>
                    <a:pt x="1792738" y="0"/>
                    <a:pt x="1817563" y="24825"/>
                    <a:pt x="1817563" y="55448"/>
                  </a:cubicBezTo>
                  <a:lnTo>
                    <a:pt x="1817563" y="439113"/>
                  </a:lnTo>
                  <a:cubicBezTo>
                    <a:pt x="1817563" y="469736"/>
                    <a:pt x="1792738" y="494561"/>
                    <a:pt x="1762115" y="494561"/>
                  </a:cubicBezTo>
                  <a:lnTo>
                    <a:pt x="55448" y="494561"/>
                  </a:lnTo>
                  <a:cubicBezTo>
                    <a:pt x="24825" y="494561"/>
                    <a:pt x="0" y="469736"/>
                    <a:pt x="0" y="439113"/>
                  </a:cubicBezTo>
                  <a:lnTo>
                    <a:pt x="0" y="55448"/>
                  </a:lnTo>
                  <a:cubicBezTo>
                    <a:pt x="0" y="24825"/>
                    <a:pt x="24825" y="0"/>
                    <a:pt x="55448" y="0"/>
                  </a:cubicBezTo>
                  <a:close/>
                </a:path>
              </a:pathLst>
            </a:custGeom>
            <a:solidFill>
              <a:srgbClr val="84BFC3"/>
            </a:solidFill>
            <a:ln w="38100" cap="rnd">
              <a:solidFill>
                <a:srgbClr val="84BFC3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17563" cy="532661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943666" y="-2134604"/>
            <a:ext cx="3605315" cy="3605315"/>
          </a:xfrm>
          <a:custGeom>
            <a:avLst/>
            <a:gdLst/>
            <a:ahLst/>
            <a:cxnLst/>
            <a:rect r="r" b="b" t="t" l="l"/>
            <a:pathLst>
              <a:path h="3605315" w="3605315">
                <a:moveTo>
                  <a:pt x="0" y="0"/>
                </a:moveTo>
                <a:lnTo>
                  <a:pt x="3605315" y="0"/>
                </a:lnTo>
                <a:lnTo>
                  <a:pt x="3605315" y="3605315"/>
                </a:lnTo>
                <a:lnTo>
                  <a:pt x="0" y="3605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37650">
            <a:off x="12791928" y="9469656"/>
            <a:ext cx="1478906" cy="1473529"/>
          </a:xfrm>
          <a:custGeom>
            <a:avLst/>
            <a:gdLst/>
            <a:ahLst/>
            <a:cxnLst/>
            <a:rect r="r" b="b" t="t" l="l"/>
            <a:pathLst>
              <a:path h="1473529" w="1478906">
                <a:moveTo>
                  <a:pt x="0" y="0"/>
                </a:moveTo>
                <a:lnTo>
                  <a:pt x="1478907" y="0"/>
                </a:lnTo>
                <a:lnTo>
                  <a:pt x="1478907" y="1473528"/>
                </a:lnTo>
                <a:lnTo>
                  <a:pt x="0" y="14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59853" y="2812207"/>
            <a:ext cx="303282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b="true" sz="2600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COORPO-</a:t>
            </a:r>
          </a:p>
          <a:p>
            <a:pPr algn="ctr" marL="0" indent="0" lvl="0">
              <a:lnSpc>
                <a:spcPts val="2340"/>
              </a:lnSpc>
            </a:pPr>
            <a:r>
              <a:rPr lang="en-US" b="true" sz="2600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RATIVO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12054" y="7331611"/>
            <a:ext cx="409334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b="true" sz="2600">
                <a:solidFill>
                  <a:srgbClr val="F5F1E1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CONSUL-</a:t>
            </a:r>
          </a:p>
          <a:p>
            <a:pPr algn="ctr" marL="0" indent="0" lvl="0">
              <a:lnSpc>
                <a:spcPts val="2340"/>
              </a:lnSpc>
            </a:pPr>
            <a:r>
              <a:rPr lang="en-US" b="true" sz="2600">
                <a:solidFill>
                  <a:srgbClr val="F5F1E1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TORIA</a:t>
            </a:r>
          </a:p>
        </p:txBody>
      </p:sp>
      <p:sp>
        <p:nvSpPr>
          <p:cNvPr name="TextBox 19" id="19"/>
          <p:cNvSpPr txBox="true"/>
          <p:nvPr/>
        </p:nvSpPr>
        <p:spPr>
          <a:xfrm rot="-307858">
            <a:off x="5103228" y="2524872"/>
            <a:ext cx="8066206" cy="152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4"/>
              </a:lnSpc>
            </a:pPr>
            <a:r>
              <a:rPr lang="en-US" sz="896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NOSSO</a:t>
            </a:r>
          </a:p>
        </p:txBody>
      </p:sp>
      <p:sp>
        <p:nvSpPr>
          <p:cNvPr name="TextBox 20" id="20"/>
          <p:cNvSpPr txBox="true"/>
          <p:nvPr/>
        </p:nvSpPr>
        <p:spPr>
          <a:xfrm rot="-307858">
            <a:off x="5664425" y="4236393"/>
            <a:ext cx="7213891" cy="157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4"/>
              </a:lnSpc>
            </a:pPr>
            <a:r>
              <a:rPr lang="en-US" sz="9195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SEGMENTO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57980" y="2722125"/>
            <a:ext cx="9049570" cy="6334699"/>
          </a:xfrm>
          <a:custGeom>
            <a:avLst/>
            <a:gdLst/>
            <a:ahLst/>
            <a:cxnLst/>
            <a:rect r="r" b="b" t="t" l="l"/>
            <a:pathLst>
              <a:path h="6334699" w="9049570">
                <a:moveTo>
                  <a:pt x="0" y="0"/>
                </a:moveTo>
                <a:lnTo>
                  <a:pt x="9049569" y="0"/>
                </a:lnTo>
                <a:lnTo>
                  <a:pt x="9049569" y="6334699"/>
                </a:lnTo>
                <a:lnTo>
                  <a:pt x="0" y="633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80451" y="2722125"/>
            <a:ext cx="6525782" cy="6334699"/>
          </a:xfrm>
          <a:custGeom>
            <a:avLst/>
            <a:gdLst/>
            <a:ahLst/>
            <a:cxnLst/>
            <a:rect r="r" b="b" t="t" l="l"/>
            <a:pathLst>
              <a:path h="6334699" w="6525782">
                <a:moveTo>
                  <a:pt x="0" y="0"/>
                </a:moveTo>
                <a:lnTo>
                  <a:pt x="6525782" y="0"/>
                </a:lnTo>
                <a:lnTo>
                  <a:pt x="6525782" y="6334699"/>
                </a:lnTo>
                <a:lnTo>
                  <a:pt x="0" y="633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8674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885545" y="1627812"/>
            <a:ext cx="6792241" cy="1596574"/>
            <a:chOff x="0" y="0"/>
            <a:chExt cx="2103990" cy="4945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34195" y="0"/>
                  </a:moveTo>
                  <a:lnTo>
                    <a:pt x="2069795" y="0"/>
                  </a:lnTo>
                  <a:cubicBezTo>
                    <a:pt x="2078864" y="0"/>
                    <a:pt x="2087562" y="3603"/>
                    <a:pt x="2093975" y="10015"/>
                  </a:cubicBezTo>
                  <a:cubicBezTo>
                    <a:pt x="2100387" y="16428"/>
                    <a:pt x="2103990" y="25126"/>
                    <a:pt x="2103990" y="34195"/>
                  </a:cubicBezTo>
                  <a:lnTo>
                    <a:pt x="2103990" y="460366"/>
                  </a:lnTo>
                  <a:cubicBezTo>
                    <a:pt x="2103990" y="479251"/>
                    <a:pt x="2088681" y="494561"/>
                    <a:pt x="2069795" y="494561"/>
                  </a:cubicBezTo>
                  <a:lnTo>
                    <a:pt x="34195" y="494561"/>
                  </a:lnTo>
                  <a:cubicBezTo>
                    <a:pt x="25126" y="494561"/>
                    <a:pt x="16428" y="490958"/>
                    <a:pt x="10015" y="484546"/>
                  </a:cubicBezTo>
                  <a:cubicBezTo>
                    <a:pt x="3603" y="478133"/>
                    <a:pt x="0" y="469435"/>
                    <a:pt x="0" y="460366"/>
                  </a:cubicBezTo>
                  <a:lnTo>
                    <a:pt x="0" y="34195"/>
                  </a:lnTo>
                  <a:cubicBezTo>
                    <a:pt x="0" y="25126"/>
                    <a:pt x="3603" y="16428"/>
                    <a:pt x="10015" y="10015"/>
                  </a:cubicBezTo>
                  <a:cubicBezTo>
                    <a:pt x="16428" y="3603"/>
                    <a:pt x="25126" y="0"/>
                    <a:pt x="34195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803345" y="1525567"/>
            <a:ext cx="6792241" cy="1596574"/>
            <a:chOff x="0" y="0"/>
            <a:chExt cx="2103990" cy="4945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34195" y="0"/>
                  </a:moveTo>
                  <a:lnTo>
                    <a:pt x="2069795" y="0"/>
                  </a:lnTo>
                  <a:cubicBezTo>
                    <a:pt x="2078864" y="0"/>
                    <a:pt x="2087562" y="3603"/>
                    <a:pt x="2093975" y="10015"/>
                  </a:cubicBezTo>
                  <a:cubicBezTo>
                    <a:pt x="2100387" y="16428"/>
                    <a:pt x="2103990" y="25126"/>
                    <a:pt x="2103990" y="34195"/>
                  </a:cubicBezTo>
                  <a:lnTo>
                    <a:pt x="2103990" y="460366"/>
                  </a:lnTo>
                  <a:cubicBezTo>
                    <a:pt x="2103990" y="479251"/>
                    <a:pt x="2088681" y="494561"/>
                    <a:pt x="2069795" y="494561"/>
                  </a:cubicBezTo>
                  <a:lnTo>
                    <a:pt x="34195" y="494561"/>
                  </a:lnTo>
                  <a:cubicBezTo>
                    <a:pt x="25126" y="494561"/>
                    <a:pt x="16428" y="490958"/>
                    <a:pt x="10015" y="484546"/>
                  </a:cubicBezTo>
                  <a:cubicBezTo>
                    <a:pt x="3603" y="478133"/>
                    <a:pt x="0" y="469435"/>
                    <a:pt x="0" y="460366"/>
                  </a:cubicBezTo>
                  <a:lnTo>
                    <a:pt x="0" y="34195"/>
                  </a:lnTo>
                  <a:cubicBezTo>
                    <a:pt x="0" y="25126"/>
                    <a:pt x="3603" y="16428"/>
                    <a:pt x="10015" y="10015"/>
                  </a:cubicBezTo>
                  <a:cubicBezTo>
                    <a:pt x="16428" y="3603"/>
                    <a:pt x="25126" y="0"/>
                    <a:pt x="34195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17243" y="3495894"/>
            <a:ext cx="12050426" cy="4184248"/>
            <a:chOff x="0" y="0"/>
            <a:chExt cx="3173775" cy="11020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3775" cy="1102024"/>
            </a:xfrm>
            <a:custGeom>
              <a:avLst/>
              <a:gdLst/>
              <a:ahLst/>
              <a:cxnLst/>
              <a:rect r="r" b="b" t="t" l="l"/>
              <a:pathLst>
                <a:path h="1102024" w="3173775">
                  <a:moveTo>
                    <a:pt x="0" y="0"/>
                  </a:moveTo>
                  <a:lnTo>
                    <a:pt x="3173775" y="0"/>
                  </a:lnTo>
                  <a:lnTo>
                    <a:pt x="3173775" y="1102024"/>
                  </a:lnTo>
                  <a:lnTo>
                    <a:pt x="0" y="1102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3173775" cy="1102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215289" y="3181569"/>
            <a:ext cx="11857421" cy="466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5"/>
              </a:lnSpc>
            </a:pPr>
            <a:r>
              <a:rPr lang="en-US" sz="3301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Luz Artificial no Ambiente de Trabalho</a:t>
            </a:r>
          </a:p>
          <a:p>
            <a:pPr algn="l" marL="588881" indent="-294440" lvl="1">
              <a:lnSpc>
                <a:spcPts val="6027"/>
              </a:lnSpc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Como ela pode afetar o trabalhador? </a:t>
            </a:r>
          </a:p>
          <a:p>
            <a:pPr algn="l" marL="1177761" indent="-392587" lvl="2">
              <a:lnSpc>
                <a:spcPts val="6027"/>
              </a:lnSpc>
              <a:buFont typeface="Arial"/>
              <a:buChar char="⚬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Taxa de Absenteísmo;</a:t>
            </a:r>
          </a:p>
          <a:p>
            <a:pPr algn="l" marL="1177761" indent="-392587" lvl="2">
              <a:lnSpc>
                <a:spcPts val="6027"/>
              </a:lnSpc>
              <a:buFont typeface="Arial"/>
              <a:buChar char="⚬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Baixa produtividade;</a:t>
            </a:r>
          </a:p>
          <a:p>
            <a:pPr algn="l" marL="1177761" indent="-392587" lvl="2">
              <a:lnSpc>
                <a:spcPts val="6027"/>
              </a:lnSpc>
              <a:buFont typeface="Arial"/>
              <a:buChar char="⚬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Aumenta em 30% o desenvolvimento da depressão;</a:t>
            </a:r>
          </a:p>
          <a:p>
            <a:pPr algn="l" marL="1177761" indent="-392587" lvl="2">
              <a:lnSpc>
                <a:spcPts val="6027"/>
              </a:lnSpc>
              <a:buFont typeface="Arial"/>
              <a:buChar char="⚬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Induz a envelhecimento, dores de cabeça e má postura.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5383131" y="3443041"/>
            <a:ext cx="0" cy="43713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5400000">
            <a:off x="493588" y="7932135"/>
            <a:ext cx="702868" cy="2652331"/>
          </a:xfrm>
          <a:custGeom>
            <a:avLst/>
            <a:gdLst/>
            <a:ahLst/>
            <a:cxnLst/>
            <a:rect r="r" b="b" t="t" l="l"/>
            <a:pathLst>
              <a:path h="2652331" w="702868">
                <a:moveTo>
                  <a:pt x="0" y="0"/>
                </a:moveTo>
                <a:lnTo>
                  <a:pt x="702868" y="0"/>
                </a:lnTo>
                <a:lnTo>
                  <a:pt x="702868" y="2652330"/>
                </a:lnTo>
                <a:lnTo>
                  <a:pt x="0" y="2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83948" y="745613"/>
            <a:ext cx="1976512" cy="1976512"/>
          </a:xfrm>
          <a:custGeom>
            <a:avLst/>
            <a:gdLst/>
            <a:ahLst/>
            <a:cxnLst/>
            <a:rect r="r" b="b" t="t" l="l"/>
            <a:pathLst>
              <a:path h="1976512" w="1976512">
                <a:moveTo>
                  <a:pt x="0" y="0"/>
                </a:moveTo>
                <a:lnTo>
                  <a:pt x="1976512" y="0"/>
                </a:lnTo>
                <a:lnTo>
                  <a:pt x="1976512" y="1976512"/>
                </a:lnTo>
                <a:lnTo>
                  <a:pt x="0" y="197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57359" y="2888152"/>
            <a:ext cx="1113829" cy="1109779"/>
          </a:xfrm>
          <a:custGeom>
            <a:avLst/>
            <a:gdLst/>
            <a:ahLst/>
            <a:cxnLst/>
            <a:rect r="r" b="b" t="t" l="l"/>
            <a:pathLst>
              <a:path h="1109779" w="1113829">
                <a:moveTo>
                  <a:pt x="0" y="0"/>
                </a:moveTo>
                <a:lnTo>
                  <a:pt x="1113829" y="0"/>
                </a:lnTo>
                <a:lnTo>
                  <a:pt x="1113829" y="1109779"/>
                </a:lnTo>
                <a:lnTo>
                  <a:pt x="0" y="1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578241" y="1656859"/>
            <a:ext cx="7131517" cy="119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CONTEXTO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58514" y="607170"/>
            <a:ext cx="379370" cy="37937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DE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881" y="3931522"/>
            <a:ext cx="3162724" cy="4296971"/>
            <a:chOff x="0" y="0"/>
            <a:chExt cx="486675" cy="6612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75" cy="661211"/>
            </a:xfrm>
            <a:custGeom>
              <a:avLst/>
              <a:gdLst/>
              <a:ahLst/>
              <a:cxnLst/>
              <a:rect r="r" b="b" t="t" l="l"/>
              <a:pathLst>
                <a:path h="661211" w="486675">
                  <a:moveTo>
                    <a:pt x="95467" y="0"/>
                  </a:moveTo>
                  <a:lnTo>
                    <a:pt x="391208" y="0"/>
                  </a:lnTo>
                  <a:cubicBezTo>
                    <a:pt x="416528" y="0"/>
                    <a:pt x="440810" y="10058"/>
                    <a:pt x="458714" y="27962"/>
                  </a:cubicBezTo>
                  <a:cubicBezTo>
                    <a:pt x="476617" y="45865"/>
                    <a:pt x="486675" y="70147"/>
                    <a:pt x="486675" y="95467"/>
                  </a:cubicBezTo>
                  <a:lnTo>
                    <a:pt x="486675" y="565745"/>
                  </a:lnTo>
                  <a:cubicBezTo>
                    <a:pt x="486675" y="591064"/>
                    <a:pt x="476617" y="615346"/>
                    <a:pt x="458714" y="633250"/>
                  </a:cubicBezTo>
                  <a:cubicBezTo>
                    <a:pt x="440810" y="651153"/>
                    <a:pt x="416528" y="661211"/>
                    <a:pt x="391208" y="661211"/>
                  </a:cubicBezTo>
                  <a:lnTo>
                    <a:pt x="95467" y="661211"/>
                  </a:lnTo>
                  <a:cubicBezTo>
                    <a:pt x="70147" y="661211"/>
                    <a:pt x="45865" y="651153"/>
                    <a:pt x="27962" y="633250"/>
                  </a:cubicBezTo>
                  <a:cubicBezTo>
                    <a:pt x="10058" y="615346"/>
                    <a:pt x="0" y="591064"/>
                    <a:pt x="0" y="565745"/>
                  </a:cubicBezTo>
                  <a:lnTo>
                    <a:pt x="0" y="95467"/>
                  </a:lnTo>
                  <a:cubicBezTo>
                    <a:pt x="0" y="70147"/>
                    <a:pt x="10058" y="45865"/>
                    <a:pt x="27962" y="27962"/>
                  </a:cubicBezTo>
                  <a:cubicBezTo>
                    <a:pt x="45865" y="10058"/>
                    <a:pt x="70147" y="0"/>
                    <a:pt x="95467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6675" cy="661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638691">
            <a:off x="14819660" y="6576943"/>
            <a:ext cx="4879280" cy="5131174"/>
          </a:xfrm>
          <a:custGeom>
            <a:avLst/>
            <a:gdLst/>
            <a:ahLst/>
            <a:cxnLst/>
            <a:rect r="r" b="b" t="t" l="l"/>
            <a:pathLst>
              <a:path h="5131174" w="4879280">
                <a:moveTo>
                  <a:pt x="0" y="0"/>
                </a:moveTo>
                <a:lnTo>
                  <a:pt x="4879280" y="0"/>
                </a:lnTo>
                <a:lnTo>
                  <a:pt x="4879280" y="5131174"/>
                </a:lnTo>
                <a:lnTo>
                  <a:pt x="0" y="5131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11792" y="846529"/>
            <a:ext cx="3162724" cy="4296971"/>
            <a:chOff x="0" y="0"/>
            <a:chExt cx="486675" cy="661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6675" cy="661211"/>
            </a:xfrm>
            <a:custGeom>
              <a:avLst/>
              <a:gdLst/>
              <a:ahLst/>
              <a:cxnLst/>
              <a:rect r="r" b="b" t="t" l="l"/>
              <a:pathLst>
                <a:path h="661211" w="486675">
                  <a:moveTo>
                    <a:pt x="95467" y="0"/>
                  </a:moveTo>
                  <a:lnTo>
                    <a:pt x="391208" y="0"/>
                  </a:lnTo>
                  <a:cubicBezTo>
                    <a:pt x="416528" y="0"/>
                    <a:pt x="440810" y="10058"/>
                    <a:pt x="458714" y="27962"/>
                  </a:cubicBezTo>
                  <a:cubicBezTo>
                    <a:pt x="476617" y="45865"/>
                    <a:pt x="486675" y="70147"/>
                    <a:pt x="486675" y="95467"/>
                  </a:cubicBezTo>
                  <a:lnTo>
                    <a:pt x="486675" y="565745"/>
                  </a:lnTo>
                  <a:cubicBezTo>
                    <a:pt x="486675" y="591064"/>
                    <a:pt x="476617" y="615346"/>
                    <a:pt x="458714" y="633250"/>
                  </a:cubicBezTo>
                  <a:cubicBezTo>
                    <a:pt x="440810" y="651153"/>
                    <a:pt x="416528" y="661211"/>
                    <a:pt x="391208" y="661211"/>
                  </a:cubicBezTo>
                  <a:lnTo>
                    <a:pt x="95467" y="661211"/>
                  </a:lnTo>
                  <a:cubicBezTo>
                    <a:pt x="70147" y="661211"/>
                    <a:pt x="45865" y="651153"/>
                    <a:pt x="27962" y="633250"/>
                  </a:cubicBezTo>
                  <a:cubicBezTo>
                    <a:pt x="10058" y="615346"/>
                    <a:pt x="0" y="591064"/>
                    <a:pt x="0" y="565745"/>
                  </a:cubicBezTo>
                  <a:lnTo>
                    <a:pt x="0" y="95467"/>
                  </a:lnTo>
                  <a:cubicBezTo>
                    <a:pt x="0" y="70147"/>
                    <a:pt x="10058" y="45865"/>
                    <a:pt x="27962" y="27962"/>
                  </a:cubicBezTo>
                  <a:cubicBezTo>
                    <a:pt x="45865" y="10058"/>
                    <a:pt x="70147" y="0"/>
                    <a:pt x="95467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86675" cy="661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75283" y="866804"/>
            <a:ext cx="5950387" cy="1596574"/>
            <a:chOff x="0" y="0"/>
            <a:chExt cx="1843214" cy="4945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43214" cy="494561"/>
            </a:xfrm>
            <a:custGeom>
              <a:avLst/>
              <a:gdLst/>
              <a:ahLst/>
              <a:cxnLst/>
              <a:rect r="r" b="b" t="t" l="l"/>
              <a:pathLst>
                <a:path h="494561" w="1843214">
                  <a:moveTo>
                    <a:pt x="39032" y="0"/>
                  </a:moveTo>
                  <a:lnTo>
                    <a:pt x="1804182" y="0"/>
                  </a:lnTo>
                  <a:cubicBezTo>
                    <a:pt x="1825739" y="0"/>
                    <a:pt x="1843214" y="17475"/>
                    <a:pt x="1843214" y="39032"/>
                  </a:cubicBezTo>
                  <a:lnTo>
                    <a:pt x="1843214" y="455528"/>
                  </a:lnTo>
                  <a:cubicBezTo>
                    <a:pt x="1843214" y="477085"/>
                    <a:pt x="1825739" y="494561"/>
                    <a:pt x="1804182" y="494561"/>
                  </a:cubicBezTo>
                  <a:lnTo>
                    <a:pt x="39032" y="494561"/>
                  </a:lnTo>
                  <a:cubicBezTo>
                    <a:pt x="17475" y="494561"/>
                    <a:pt x="0" y="477085"/>
                    <a:pt x="0" y="455528"/>
                  </a:cubicBezTo>
                  <a:lnTo>
                    <a:pt x="0" y="39032"/>
                  </a:lnTo>
                  <a:cubicBezTo>
                    <a:pt x="0" y="17475"/>
                    <a:pt x="17475" y="0"/>
                    <a:pt x="39032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843214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3271" y="764559"/>
            <a:ext cx="5950387" cy="1596574"/>
            <a:chOff x="0" y="0"/>
            <a:chExt cx="1843214" cy="4945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3214" cy="494561"/>
            </a:xfrm>
            <a:custGeom>
              <a:avLst/>
              <a:gdLst/>
              <a:ahLst/>
              <a:cxnLst/>
              <a:rect r="r" b="b" t="t" l="l"/>
              <a:pathLst>
                <a:path h="494561" w="1843214">
                  <a:moveTo>
                    <a:pt x="39032" y="0"/>
                  </a:moveTo>
                  <a:lnTo>
                    <a:pt x="1804182" y="0"/>
                  </a:lnTo>
                  <a:cubicBezTo>
                    <a:pt x="1825739" y="0"/>
                    <a:pt x="1843214" y="17475"/>
                    <a:pt x="1843214" y="39032"/>
                  </a:cubicBezTo>
                  <a:lnTo>
                    <a:pt x="1843214" y="455528"/>
                  </a:lnTo>
                  <a:cubicBezTo>
                    <a:pt x="1843214" y="477085"/>
                    <a:pt x="1825739" y="494561"/>
                    <a:pt x="1804182" y="494561"/>
                  </a:cubicBezTo>
                  <a:lnTo>
                    <a:pt x="39032" y="494561"/>
                  </a:lnTo>
                  <a:cubicBezTo>
                    <a:pt x="17475" y="494561"/>
                    <a:pt x="0" y="477085"/>
                    <a:pt x="0" y="455528"/>
                  </a:cubicBezTo>
                  <a:lnTo>
                    <a:pt x="0" y="39032"/>
                  </a:lnTo>
                  <a:cubicBezTo>
                    <a:pt x="0" y="17475"/>
                    <a:pt x="17475" y="0"/>
                    <a:pt x="39032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843214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197808" y="3099740"/>
            <a:ext cx="5987765" cy="6064956"/>
          </a:xfrm>
          <a:custGeom>
            <a:avLst/>
            <a:gdLst/>
            <a:ahLst/>
            <a:cxnLst/>
            <a:rect r="r" b="b" t="t" l="l"/>
            <a:pathLst>
              <a:path h="6064956" w="5987765">
                <a:moveTo>
                  <a:pt x="0" y="0"/>
                </a:moveTo>
                <a:lnTo>
                  <a:pt x="5987766" y="0"/>
                </a:lnTo>
                <a:lnTo>
                  <a:pt x="5987766" y="6064955"/>
                </a:lnTo>
                <a:lnTo>
                  <a:pt x="0" y="606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817952">
            <a:off x="3930872" y="7758990"/>
            <a:ext cx="1239209" cy="1255184"/>
          </a:xfrm>
          <a:custGeom>
            <a:avLst/>
            <a:gdLst/>
            <a:ahLst/>
            <a:cxnLst/>
            <a:rect r="r" b="b" t="t" l="l"/>
            <a:pathLst>
              <a:path h="1255184" w="1239209">
                <a:moveTo>
                  <a:pt x="0" y="0"/>
                </a:moveTo>
                <a:lnTo>
                  <a:pt x="1239209" y="0"/>
                </a:lnTo>
                <a:lnTo>
                  <a:pt x="1239209" y="1255184"/>
                </a:lnTo>
                <a:lnTo>
                  <a:pt x="0" y="1255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47649" y="1478266"/>
            <a:ext cx="2532394" cy="2453257"/>
          </a:xfrm>
          <a:custGeom>
            <a:avLst/>
            <a:gdLst/>
            <a:ahLst/>
            <a:cxnLst/>
            <a:rect r="r" b="b" t="t" l="l"/>
            <a:pathLst>
              <a:path h="2453257" w="2532394">
                <a:moveTo>
                  <a:pt x="0" y="0"/>
                </a:moveTo>
                <a:lnTo>
                  <a:pt x="2532394" y="0"/>
                </a:lnTo>
                <a:lnTo>
                  <a:pt x="2532394" y="2453256"/>
                </a:lnTo>
                <a:lnTo>
                  <a:pt x="0" y="2453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2393" y="4510422"/>
            <a:ext cx="3120212" cy="3120212"/>
          </a:xfrm>
          <a:custGeom>
            <a:avLst/>
            <a:gdLst/>
            <a:ahLst/>
            <a:cxnLst/>
            <a:rect r="r" b="b" t="t" l="l"/>
            <a:pathLst>
              <a:path h="3120212" w="3120212">
                <a:moveTo>
                  <a:pt x="0" y="0"/>
                </a:moveTo>
                <a:lnTo>
                  <a:pt x="3120212" y="0"/>
                </a:lnTo>
                <a:lnTo>
                  <a:pt x="3120212" y="3120212"/>
                </a:lnTo>
                <a:lnTo>
                  <a:pt x="0" y="3120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371455" y="3823763"/>
            <a:ext cx="5758407" cy="45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9"/>
              </a:lnSpc>
            </a:pPr>
            <a:r>
              <a:rPr lang="en-US" sz="3395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Solução Desenvolvida:</a:t>
            </a:r>
          </a:p>
          <a:p>
            <a:pPr algn="l" marL="608848" indent="-304424" lvl="1">
              <a:lnSpc>
                <a:spcPts val="5922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Sensor LDR que medirá a luminosidade e irá alertar se a luz está de acordo com o ideal para o ambiente de trabalho.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2705" y="895851"/>
            <a:ext cx="7131517" cy="119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SOLUÇÃO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5830">
            <a:off x="548381" y="642763"/>
            <a:ext cx="6826529" cy="1676941"/>
            <a:chOff x="0" y="0"/>
            <a:chExt cx="1528243" cy="375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8243" cy="375414"/>
            </a:xfrm>
            <a:custGeom>
              <a:avLst/>
              <a:gdLst/>
              <a:ahLst/>
              <a:cxnLst/>
              <a:rect r="r" b="b" t="t" l="l"/>
              <a:pathLst>
                <a:path h="375414" w="1528243">
                  <a:moveTo>
                    <a:pt x="43033" y="0"/>
                  </a:moveTo>
                  <a:lnTo>
                    <a:pt x="1485209" y="0"/>
                  </a:lnTo>
                  <a:cubicBezTo>
                    <a:pt x="1508976" y="0"/>
                    <a:pt x="1528243" y="19267"/>
                    <a:pt x="1528243" y="43033"/>
                  </a:cubicBezTo>
                  <a:lnTo>
                    <a:pt x="1528243" y="332381"/>
                  </a:lnTo>
                  <a:cubicBezTo>
                    <a:pt x="1528243" y="356147"/>
                    <a:pt x="1508976" y="375414"/>
                    <a:pt x="1485209" y="375414"/>
                  </a:cubicBezTo>
                  <a:lnTo>
                    <a:pt x="43033" y="375414"/>
                  </a:lnTo>
                  <a:cubicBezTo>
                    <a:pt x="31620" y="375414"/>
                    <a:pt x="20674" y="370880"/>
                    <a:pt x="12604" y="362810"/>
                  </a:cubicBezTo>
                  <a:cubicBezTo>
                    <a:pt x="4534" y="354739"/>
                    <a:pt x="0" y="343794"/>
                    <a:pt x="0" y="332381"/>
                  </a:cubicBezTo>
                  <a:lnTo>
                    <a:pt x="0" y="43033"/>
                  </a:lnTo>
                  <a:cubicBezTo>
                    <a:pt x="0" y="19267"/>
                    <a:pt x="19267" y="0"/>
                    <a:pt x="43033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528243" cy="394464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5830">
            <a:off x="548452" y="436859"/>
            <a:ext cx="6826387" cy="1707760"/>
            <a:chOff x="0" y="0"/>
            <a:chExt cx="1528211" cy="38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8211" cy="382313"/>
            </a:xfrm>
            <a:custGeom>
              <a:avLst/>
              <a:gdLst/>
              <a:ahLst/>
              <a:cxnLst/>
              <a:rect r="r" b="b" t="t" l="l"/>
              <a:pathLst>
                <a:path h="382313" w="1528211">
                  <a:moveTo>
                    <a:pt x="43034" y="0"/>
                  </a:moveTo>
                  <a:lnTo>
                    <a:pt x="1485177" y="0"/>
                  </a:lnTo>
                  <a:cubicBezTo>
                    <a:pt x="1496590" y="0"/>
                    <a:pt x="1507536" y="4534"/>
                    <a:pt x="1515607" y="12604"/>
                  </a:cubicBezTo>
                  <a:cubicBezTo>
                    <a:pt x="1523677" y="20675"/>
                    <a:pt x="1528211" y="31621"/>
                    <a:pt x="1528211" y="43034"/>
                  </a:cubicBezTo>
                  <a:lnTo>
                    <a:pt x="1528211" y="339279"/>
                  </a:lnTo>
                  <a:cubicBezTo>
                    <a:pt x="1528211" y="350692"/>
                    <a:pt x="1523677" y="361638"/>
                    <a:pt x="1515607" y="369709"/>
                  </a:cubicBezTo>
                  <a:cubicBezTo>
                    <a:pt x="1507536" y="377779"/>
                    <a:pt x="1496590" y="382313"/>
                    <a:pt x="1485177" y="382313"/>
                  </a:cubicBezTo>
                  <a:lnTo>
                    <a:pt x="43034" y="382313"/>
                  </a:lnTo>
                  <a:cubicBezTo>
                    <a:pt x="19267" y="382313"/>
                    <a:pt x="0" y="363046"/>
                    <a:pt x="0" y="339279"/>
                  </a:cubicBezTo>
                  <a:lnTo>
                    <a:pt x="0" y="43034"/>
                  </a:lnTo>
                  <a:cubicBezTo>
                    <a:pt x="0" y="31621"/>
                    <a:pt x="4534" y="20675"/>
                    <a:pt x="12604" y="12604"/>
                  </a:cubicBezTo>
                  <a:cubicBezTo>
                    <a:pt x="20675" y="4534"/>
                    <a:pt x="31621" y="0"/>
                    <a:pt x="43034" y="0"/>
                  </a:cubicBezTo>
                  <a:close/>
                </a:path>
              </a:pathLst>
            </a:custGeom>
            <a:solidFill>
              <a:srgbClr val="84BFC3"/>
            </a:solidFill>
            <a:ln w="28575" cap="rnd">
              <a:solidFill>
                <a:srgbClr val="84BFC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28211" cy="401363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15830">
            <a:off x="268142" y="474759"/>
            <a:ext cx="7364828" cy="147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0"/>
              </a:lnSpc>
            </a:pPr>
            <a:r>
              <a:rPr lang="en-US" sz="87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DIAGRAMA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5066" y="4700401"/>
            <a:ext cx="1189907" cy="977707"/>
          </a:xfrm>
          <a:custGeom>
            <a:avLst/>
            <a:gdLst/>
            <a:ahLst/>
            <a:cxnLst/>
            <a:rect r="r" b="b" t="t" l="l"/>
            <a:pathLst>
              <a:path h="977707" w="1189907">
                <a:moveTo>
                  <a:pt x="0" y="0"/>
                </a:moveTo>
                <a:lnTo>
                  <a:pt x="1189907" y="0"/>
                </a:lnTo>
                <a:lnTo>
                  <a:pt x="1189907" y="977707"/>
                </a:lnTo>
                <a:lnTo>
                  <a:pt x="0" y="97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86119" y="4538526"/>
            <a:ext cx="1649283" cy="1451369"/>
          </a:xfrm>
          <a:custGeom>
            <a:avLst/>
            <a:gdLst/>
            <a:ahLst/>
            <a:cxnLst/>
            <a:rect r="r" b="b" t="t" l="l"/>
            <a:pathLst>
              <a:path h="1451369" w="1649283">
                <a:moveTo>
                  <a:pt x="0" y="0"/>
                </a:moveTo>
                <a:lnTo>
                  <a:pt x="1649283" y="0"/>
                </a:lnTo>
                <a:lnTo>
                  <a:pt x="1649283" y="1451369"/>
                </a:lnTo>
                <a:lnTo>
                  <a:pt x="0" y="1451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99545" y="6474016"/>
            <a:ext cx="1172848" cy="973464"/>
          </a:xfrm>
          <a:custGeom>
            <a:avLst/>
            <a:gdLst/>
            <a:ahLst/>
            <a:cxnLst/>
            <a:rect r="r" b="b" t="t" l="l"/>
            <a:pathLst>
              <a:path h="973464" w="1172848">
                <a:moveTo>
                  <a:pt x="0" y="0"/>
                </a:moveTo>
                <a:lnTo>
                  <a:pt x="1172848" y="0"/>
                </a:lnTo>
                <a:lnTo>
                  <a:pt x="1172848" y="973464"/>
                </a:lnTo>
                <a:lnTo>
                  <a:pt x="0" y="973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91019" y="4594915"/>
            <a:ext cx="1622035" cy="1553099"/>
          </a:xfrm>
          <a:custGeom>
            <a:avLst/>
            <a:gdLst/>
            <a:ahLst/>
            <a:cxnLst/>
            <a:rect r="r" b="b" t="t" l="l"/>
            <a:pathLst>
              <a:path h="1553099" w="1622035">
                <a:moveTo>
                  <a:pt x="0" y="0"/>
                </a:moveTo>
                <a:lnTo>
                  <a:pt x="1622035" y="0"/>
                </a:lnTo>
                <a:lnTo>
                  <a:pt x="1622035" y="1553099"/>
                </a:lnTo>
                <a:lnTo>
                  <a:pt x="0" y="155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89154" y="4430795"/>
            <a:ext cx="900672" cy="1141405"/>
          </a:xfrm>
          <a:custGeom>
            <a:avLst/>
            <a:gdLst/>
            <a:ahLst/>
            <a:cxnLst/>
            <a:rect r="r" b="b" t="t" l="l"/>
            <a:pathLst>
              <a:path h="1141405" w="900672">
                <a:moveTo>
                  <a:pt x="0" y="0"/>
                </a:moveTo>
                <a:lnTo>
                  <a:pt x="900673" y="0"/>
                </a:lnTo>
                <a:lnTo>
                  <a:pt x="900673" y="1141405"/>
                </a:lnTo>
                <a:lnTo>
                  <a:pt x="0" y="1141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200229">
            <a:off x="2035497" y="5246487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397700" y="6424381"/>
            <a:ext cx="1659968" cy="1264594"/>
          </a:xfrm>
          <a:custGeom>
            <a:avLst/>
            <a:gdLst/>
            <a:ahLst/>
            <a:cxnLst/>
            <a:rect r="r" b="b" t="t" l="l"/>
            <a:pathLst>
              <a:path h="1264594" w="1659968">
                <a:moveTo>
                  <a:pt x="0" y="0"/>
                </a:moveTo>
                <a:lnTo>
                  <a:pt x="1659968" y="0"/>
                </a:lnTo>
                <a:lnTo>
                  <a:pt x="1659968" y="1264594"/>
                </a:lnTo>
                <a:lnTo>
                  <a:pt x="0" y="1264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47795" y="5063283"/>
            <a:ext cx="1193625" cy="1131491"/>
          </a:xfrm>
          <a:custGeom>
            <a:avLst/>
            <a:gdLst/>
            <a:ahLst/>
            <a:cxnLst/>
            <a:rect r="r" b="b" t="t" l="l"/>
            <a:pathLst>
              <a:path h="1131491" w="1193625">
                <a:moveTo>
                  <a:pt x="0" y="0"/>
                </a:moveTo>
                <a:lnTo>
                  <a:pt x="1193625" y="0"/>
                </a:lnTo>
                <a:lnTo>
                  <a:pt x="1193625" y="1131490"/>
                </a:lnTo>
                <a:lnTo>
                  <a:pt x="0" y="1131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505763">
            <a:off x="4102026" y="5318240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200229">
            <a:off x="7673457" y="5453363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68716" y="6488456"/>
            <a:ext cx="1436844" cy="1242870"/>
          </a:xfrm>
          <a:custGeom>
            <a:avLst/>
            <a:gdLst/>
            <a:ahLst/>
            <a:cxnLst/>
            <a:rect r="r" b="b" t="t" l="l"/>
            <a:pathLst>
              <a:path h="1242870" w="1436844">
                <a:moveTo>
                  <a:pt x="0" y="0"/>
                </a:moveTo>
                <a:lnTo>
                  <a:pt x="1436844" y="0"/>
                </a:lnTo>
                <a:lnTo>
                  <a:pt x="1436844" y="1242870"/>
                </a:lnTo>
                <a:lnTo>
                  <a:pt x="0" y="12428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6066973">
            <a:off x="9344378" y="5470576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044489">
            <a:off x="12591613" y="5440511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056964">
            <a:off x="15043742" y="5431498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3" y="0"/>
                </a:lnTo>
                <a:lnTo>
                  <a:pt x="722363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781467" y="6723601"/>
            <a:ext cx="929590" cy="885646"/>
          </a:xfrm>
          <a:custGeom>
            <a:avLst/>
            <a:gdLst/>
            <a:ahLst/>
            <a:cxnLst/>
            <a:rect r="r" b="b" t="t" l="l"/>
            <a:pathLst>
              <a:path h="885646" w="929590">
                <a:moveTo>
                  <a:pt x="0" y="0"/>
                </a:moveTo>
                <a:lnTo>
                  <a:pt x="929590" y="0"/>
                </a:lnTo>
                <a:lnTo>
                  <a:pt x="929590" y="885646"/>
                </a:lnTo>
                <a:lnTo>
                  <a:pt x="0" y="8856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633818" y="2335413"/>
            <a:ext cx="2331325" cy="2331325"/>
          </a:xfrm>
          <a:custGeom>
            <a:avLst/>
            <a:gdLst/>
            <a:ahLst/>
            <a:cxnLst/>
            <a:rect r="r" b="b" t="t" l="l"/>
            <a:pathLst>
              <a:path h="2331325" w="2331325">
                <a:moveTo>
                  <a:pt x="0" y="0"/>
                </a:moveTo>
                <a:lnTo>
                  <a:pt x="2331325" y="0"/>
                </a:lnTo>
                <a:lnTo>
                  <a:pt x="2331325" y="2331325"/>
                </a:lnTo>
                <a:lnTo>
                  <a:pt x="0" y="23313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933521" y="6205005"/>
            <a:ext cx="2354479" cy="158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Assim, você terá como controlar a luminosidade do local, aumentando a produtividade dos seus funcionários, economizando na conta de energia e abaixando a taxa de absenteísmo.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35348" y="6201757"/>
            <a:ext cx="2354479" cy="67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Nossa solução é construida com Arduino e um sensor que mede a luminosidade do local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08729" y="7497412"/>
            <a:ext cx="2354479" cy="112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Contratando nossa solução de IOT para controle de luz você não terá mais problemas!</a:t>
            </a:r>
          </a:p>
          <a:p>
            <a:pPr algn="ctr">
              <a:lnSpc>
                <a:spcPts val="1785"/>
              </a:lnSpc>
            </a:pPr>
          </a:p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Saiba como ela funciona: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82034" y="3245976"/>
            <a:ext cx="6853847" cy="70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085">
                <a:solidFill>
                  <a:srgbClr val="FF6D55"/>
                </a:solidFill>
                <a:latin typeface="More Sugar"/>
                <a:ea typeface="More Sugar"/>
                <a:cs typeface="More Sugar"/>
                <a:sym typeface="More Sugar"/>
              </a:rPr>
              <a:t>Como funciona o Safe Light?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5801869"/>
            <a:ext cx="1753409" cy="135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6"/>
              </a:lnSpc>
            </a:pPr>
            <a:r>
              <a:rPr lang="en-US" sz="1276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Seus trabalhadores estão com problemas?</a:t>
            </a:r>
          </a:p>
          <a:p>
            <a:pPr algn="ctr">
              <a:lnSpc>
                <a:spcPts val="1786"/>
              </a:lnSpc>
            </a:pPr>
            <a:r>
              <a:rPr lang="en-US" sz="1276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</a:p>
          <a:p>
            <a:pPr algn="ctr">
              <a:lnSpc>
                <a:spcPts val="1786"/>
              </a:lnSpc>
            </a:pPr>
            <a:r>
              <a:rPr lang="en-US" sz="1276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Sabia que pode ser por conta das luzes artificiais?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00065" y="6248448"/>
            <a:ext cx="2120774" cy="67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Os dados coletados pelo sensor serão enviados para o nosso banco de dados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50445" y="7848949"/>
            <a:ext cx="2354479" cy="135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Durante o período contratado, você receberá mensalmente um dashboard no nosso site com os dados de economia de luz e produtividade dos seus funcionários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14280" y="7848949"/>
            <a:ext cx="2085092" cy="67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O sensor será instalado no seu escritório para medir a porcentagem de luz no local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5830">
            <a:off x="735544" y="545673"/>
            <a:ext cx="11975402" cy="1676941"/>
            <a:chOff x="0" y="0"/>
            <a:chExt cx="2680912" cy="375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0912" cy="375414"/>
            </a:xfrm>
            <a:custGeom>
              <a:avLst/>
              <a:gdLst/>
              <a:ahLst/>
              <a:cxnLst/>
              <a:rect r="r" b="b" t="t" l="l"/>
              <a:pathLst>
                <a:path h="375414" w="2680912">
                  <a:moveTo>
                    <a:pt x="24531" y="0"/>
                  </a:moveTo>
                  <a:lnTo>
                    <a:pt x="2656381" y="0"/>
                  </a:lnTo>
                  <a:cubicBezTo>
                    <a:pt x="2662887" y="0"/>
                    <a:pt x="2669126" y="2585"/>
                    <a:pt x="2673727" y="7185"/>
                  </a:cubicBezTo>
                  <a:cubicBezTo>
                    <a:pt x="2678327" y="11785"/>
                    <a:pt x="2680912" y="18025"/>
                    <a:pt x="2680912" y="24531"/>
                  </a:cubicBezTo>
                  <a:lnTo>
                    <a:pt x="2680912" y="350883"/>
                  </a:lnTo>
                  <a:cubicBezTo>
                    <a:pt x="2680912" y="364431"/>
                    <a:pt x="2669929" y="375414"/>
                    <a:pt x="2656381" y="375414"/>
                  </a:cubicBezTo>
                  <a:lnTo>
                    <a:pt x="24531" y="375414"/>
                  </a:lnTo>
                  <a:cubicBezTo>
                    <a:pt x="18025" y="375414"/>
                    <a:pt x="11785" y="372829"/>
                    <a:pt x="7185" y="368229"/>
                  </a:cubicBezTo>
                  <a:cubicBezTo>
                    <a:pt x="2585" y="363628"/>
                    <a:pt x="0" y="357389"/>
                    <a:pt x="0" y="350883"/>
                  </a:cubicBezTo>
                  <a:lnTo>
                    <a:pt x="0" y="24531"/>
                  </a:lnTo>
                  <a:cubicBezTo>
                    <a:pt x="0" y="10983"/>
                    <a:pt x="10983" y="0"/>
                    <a:pt x="24531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680912" cy="394464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5830">
            <a:off x="735615" y="339468"/>
            <a:ext cx="11975260" cy="1707760"/>
            <a:chOff x="0" y="0"/>
            <a:chExt cx="2680880" cy="38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0880" cy="382313"/>
            </a:xfrm>
            <a:custGeom>
              <a:avLst/>
              <a:gdLst/>
              <a:ahLst/>
              <a:cxnLst/>
              <a:rect r="r" b="b" t="t" l="l"/>
              <a:pathLst>
                <a:path h="382313" w="2680880">
                  <a:moveTo>
                    <a:pt x="24531" y="0"/>
                  </a:moveTo>
                  <a:lnTo>
                    <a:pt x="2656349" y="0"/>
                  </a:lnTo>
                  <a:cubicBezTo>
                    <a:pt x="2662855" y="0"/>
                    <a:pt x="2669094" y="2585"/>
                    <a:pt x="2673695" y="7185"/>
                  </a:cubicBezTo>
                  <a:cubicBezTo>
                    <a:pt x="2678295" y="11786"/>
                    <a:pt x="2680880" y="18025"/>
                    <a:pt x="2680880" y="24531"/>
                  </a:cubicBezTo>
                  <a:lnTo>
                    <a:pt x="2680880" y="357782"/>
                  </a:lnTo>
                  <a:cubicBezTo>
                    <a:pt x="2680880" y="371330"/>
                    <a:pt x="2669897" y="382313"/>
                    <a:pt x="2656349" y="382313"/>
                  </a:cubicBezTo>
                  <a:lnTo>
                    <a:pt x="24531" y="382313"/>
                  </a:lnTo>
                  <a:cubicBezTo>
                    <a:pt x="10983" y="382313"/>
                    <a:pt x="0" y="371330"/>
                    <a:pt x="0" y="357782"/>
                  </a:cubicBezTo>
                  <a:lnTo>
                    <a:pt x="0" y="24531"/>
                  </a:lnTo>
                  <a:cubicBezTo>
                    <a:pt x="0" y="10983"/>
                    <a:pt x="10983" y="0"/>
                    <a:pt x="24531" y="0"/>
                  </a:cubicBezTo>
                  <a:close/>
                </a:path>
              </a:pathLst>
            </a:custGeom>
            <a:solidFill>
              <a:srgbClr val="84BFC3"/>
            </a:solidFill>
            <a:ln w="28575" cap="rnd">
              <a:solidFill>
                <a:srgbClr val="84BFC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80880" cy="401363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6143" y="3154333"/>
            <a:ext cx="3741345" cy="5083103"/>
            <a:chOff x="0" y="0"/>
            <a:chExt cx="486675" cy="6612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6675" cy="661211"/>
            </a:xfrm>
            <a:custGeom>
              <a:avLst/>
              <a:gdLst/>
              <a:ahLst/>
              <a:cxnLst/>
              <a:rect r="r" b="b" t="t" l="l"/>
              <a:pathLst>
                <a:path h="661211" w="486675">
                  <a:moveTo>
                    <a:pt x="80702" y="0"/>
                  </a:moveTo>
                  <a:lnTo>
                    <a:pt x="405973" y="0"/>
                  </a:lnTo>
                  <a:cubicBezTo>
                    <a:pt x="427376" y="0"/>
                    <a:pt x="447903" y="8503"/>
                    <a:pt x="463038" y="23637"/>
                  </a:cubicBezTo>
                  <a:cubicBezTo>
                    <a:pt x="478173" y="38772"/>
                    <a:pt x="486675" y="59299"/>
                    <a:pt x="486675" y="80702"/>
                  </a:cubicBezTo>
                  <a:lnTo>
                    <a:pt x="486675" y="580509"/>
                  </a:lnTo>
                  <a:cubicBezTo>
                    <a:pt x="486675" y="625080"/>
                    <a:pt x="450544" y="661211"/>
                    <a:pt x="405973" y="661211"/>
                  </a:cubicBezTo>
                  <a:lnTo>
                    <a:pt x="80702" y="661211"/>
                  </a:lnTo>
                  <a:cubicBezTo>
                    <a:pt x="36132" y="661211"/>
                    <a:pt x="0" y="625080"/>
                    <a:pt x="0" y="580509"/>
                  </a:cubicBezTo>
                  <a:lnTo>
                    <a:pt x="0" y="80702"/>
                  </a:lnTo>
                  <a:cubicBezTo>
                    <a:pt x="0" y="36132"/>
                    <a:pt x="36132" y="0"/>
                    <a:pt x="80702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486675" cy="661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99328">
            <a:off x="3057450" y="7532656"/>
            <a:ext cx="1465923" cy="1484820"/>
          </a:xfrm>
          <a:custGeom>
            <a:avLst/>
            <a:gdLst/>
            <a:ahLst/>
            <a:cxnLst/>
            <a:rect r="r" b="b" t="t" l="l"/>
            <a:pathLst>
              <a:path h="1484820" w="1465923">
                <a:moveTo>
                  <a:pt x="0" y="0"/>
                </a:moveTo>
                <a:lnTo>
                  <a:pt x="1465923" y="0"/>
                </a:lnTo>
                <a:lnTo>
                  <a:pt x="1465923" y="1484820"/>
                </a:lnTo>
                <a:lnTo>
                  <a:pt x="0" y="148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5770" y="4005943"/>
            <a:ext cx="3402091" cy="3257502"/>
          </a:xfrm>
          <a:custGeom>
            <a:avLst/>
            <a:gdLst/>
            <a:ahLst/>
            <a:cxnLst/>
            <a:rect r="r" b="b" t="t" l="l"/>
            <a:pathLst>
              <a:path h="3257502" w="3402091">
                <a:moveTo>
                  <a:pt x="0" y="0"/>
                </a:moveTo>
                <a:lnTo>
                  <a:pt x="3402091" y="0"/>
                </a:lnTo>
                <a:lnTo>
                  <a:pt x="3402091" y="3257502"/>
                </a:lnTo>
                <a:lnTo>
                  <a:pt x="0" y="3257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10217" y="2560616"/>
            <a:ext cx="6149083" cy="7085798"/>
          </a:xfrm>
          <a:custGeom>
            <a:avLst/>
            <a:gdLst/>
            <a:ahLst/>
            <a:cxnLst/>
            <a:rect r="r" b="b" t="t" l="l"/>
            <a:pathLst>
              <a:path h="7085798" w="6149083">
                <a:moveTo>
                  <a:pt x="0" y="0"/>
                </a:moveTo>
                <a:lnTo>
                  <a:pt x="6149083" y="0"/>
                </a:lnTo>
                <a:lnTo>
                  <a:pt x="6149083" y="7085799"/>
                </a:lnTo>
                <a:lnTo>
                  <a:pt x="0" y="7085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-15830">
            <a:off x="1031343" y="389973"/>
            <a:ext cx="11380667" cy="147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0"/>
              </a:lnSpc>
            </a:pPr>
            <a:r>
              <a:rPr lang="en-US" sz="87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SENSOR E ARDUINO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41038" y="2961671"/>
            <a:ext cx="5413600" cy="412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1"/>
              </a:lnSpc>
            </a:pPr>
            <a:r>
              <a:rPr lang="en-US" sz="2919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Arduino:</a:t>
            </a:r>
          </a:p>
          <a:p>
            <a:pPr algn="l" marL="520738" indent="-260369" lvl="1">
              <a:lnSpc>
                <a:spcPts val="5330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que é e qual seu propósito?</a:t>
            </a:r>
          </a:p>
          <a:p>
            <a:pPr algn="l" marL="520738" indent="-260369" lvl="1">
              <a:lnSpc>
                <a:spcPts val="5330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que usaremos do Arduino:</a:t>
            </a:r>
          </a:p>
          <a:p>
            <a:pPr algn="l" marL="1041476" indent="-347159" lvl="2">
              <a:lnSpc>
                <a:spcPts val="5330"/>
              </a:lnSpc>
              <a:buFont typeface="Arial"/>
              <a:buChar char="⚬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Entrada Analógica;</a:t>
            </a:r>
          </a:p>
          <a:p>
            <a:pPr algn="l" marL="1041476" indent="-347159" lvl="2">
              <a:lnSpc>
                <a:spcPts val="5330"/>
              </a:lnSpc>
              <a:buFont typeface="Arial"/>
              <a:buChar char="⚬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Entrada 5V;</a:t>
            </a:r>
          </a:p>
          <a:p>
            <a:pPr algn="l" marL="1041476" indent="-347159" lvl="2">
              <a:lnSpc>
                <a:spcPts val="5330"/>
              </a:lnSpc>
              <a:buFont typeface="Arial"/>
              <a:buChar char="⚬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Entrada GND.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41038" y="7034384"/>
            <a:ext cx="5413600" cy="209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1"/>
              </a:lnSpc>
            </a:pPr>
            <a:r>
              <a:rPr lang="en-US" sz="2919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Sensor:</a:t>
            </a:r>
          </a:p>
          <a:p>
            <a:pPr algn="l" marL="520738" indent="-260369" lvl="1">
              <a:lnSpc>
                <a:spcPts val="5330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Qual utilizaremos?</a:t>
            </a:r>
          </a:p>
          <a:p>
            <a:pPr algn="l" marL="520738" indent="-260369" lvl="1">
              <a:lnSpc>
                <a:spcPts val="5330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Como conectar no Arduino.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266" y="682335"/>
            <a:ext cx="13847985" cy="1708519"/>
            <a:chOff x="0" y="0"/>
            <a:chExt cx="3420742" cy="422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42" cy="422040"/>
            </a:xfrm>
            <a:custGeom>
              <a:avLst/>
              <a:gdLst/>
              <a:ahLst/>
              <a:cxnLst/>
              <a:rect r="r" b="b" t="t" l="l"/>
              <a:pathLst>
                <a:path h="422040" w="3420742">
                  <a:moveTo>
                    <a:pt x="28687" y="0"/>
                  </a:moveTo>
                  <a:lnTo>
                    <a:pt x="3392055" y="0"/>
                  </a:lnTo>
                  <a:cubicBezTo>
                    <a:pt x="3407898" y="0"/>
                    <a:pt x="3420742" y="12844"/>
                    <a:pt x="3420742" y="28687"/>
                  </a:cubicBezTo>
                  <a:lnTo>
                    <a:pt x="3420742" y="393353"/>
                  </a:lnTo>
                  <a:cubicBezTo>
                    <a:pt x="3420742" y="400961"/>
                    <a:pt x="3417720" y="408258"/>
                    <a:pt x="3412340" y="413638"/>
                  </a:cubicBezTo>
                  <a:cubicBezTo>
                    <a:pt x="3406960" y="419018"/>
                    <a:pt x="3399663" y="422040"/>
                    <a:pt x="3392055" y="422040"/>
                  </a:cubicBezTo>
                  <a:lnTo>
                    <a:pt x="28687" y="422040"/>
                  </a:lnTo>
                  <a:cubicBezTo>
                    <a:pt x="21079" y="422040"/>
                    <a:pt x="13782" y="419018"/>
                    <a:pt x="8402" y="413638"/>
                  </a:cubicBezTo>
                  <a:cubicBezTo>
                    <a:pt x="3022" y="408258"/>
                    <a:pt x="0" y="400961"/>
                    <a:pt x="0" y="393353"/>
                  </a:cubicBezTo>
                  <a:lnTo>
                    <a:pt x="0" y="28687"/>
                  </a:lnTo>
                  <a:cubicBezTo>
                    <a:pt x="0" y="21079"/>
                    <a:pt x="3022" y="13782"/>
                    <a:pt x="8402" y="8402"/>
                  </a:cubicBezTo>
                  <a:cubicBezTo>
                    <a:pt x="13782" y="3022"/>
                    <a:pt x="21079" y="0"/>
                    <a:pt x="28687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42" cy="460140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7791" y="663117"/>
            <a:ext cx="13847985" cy="1506984"/>
            <a:chOff x="0" y="0"/>
            <a:chExt cx="3420742" cy="372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0742" cy="372257"/>
            </a:xfrm>
            <a:custGeom>
              <a:avLst/>
              <a:gdLst/>
              <a:ahLst/>
              <a:cxnLst/>
              <a:rect r="r" b="b" t="t" l="l"/>
              <a:pathLst>
                <a:path h="372257" w="3420742">
                  <a:moveTo>
                    <a:pt x="16772" y="0"/>
                  </a:moveTo>
                  <a:lnTo>
                    <a:pt x="3403970" y="0"/>
                  </a:lnTo>
                  <a:cubicBezTo>
                    <a:pt x="3413233" y="0"/>
                    <a:pt x="3420742" y="7509"/>
                    <a:pt x="3420742" y="16772"/>
                  </a:cubicBezTo>
                  <a:lnTo>
                    <a:pt x="3420742" y="355485"/>
                  </a:lnTo>
                  <a:cubicBezTo>
                    <a:pt x="3420742" y="359933"/>
                    <a:pt x="3418975" y="364199"/>
                    <a:pt x="3415829" y="367344"/>
                  </a:cubicBezTo>
                  <a:cubicBezTo>
                    <a:pt x="3412684" y="370490"/>
                    <a:pt x="3408418" y="372257"/>
                    <a:pt x="3403970" y="372257"/>
                  </a:cubicBezTo>
                  <a:lnTo>
                    <a:pt x="16772" y="372257"/>
                  </a:lnTo>
                  <a:cubicBezTo>
                    <a:pt x="12324" y="372257"/>
                    <a:pt x="8058" y="370490"/>
                    <a:pt x="4912" y="367344"/>
                  </a:cubicBezTo>
                  <a:cubicBezTo>
                    <a:pt x="1767" y="364199"/>
                    <a:pt x="0" y="359933"/>
                    <a:pt x="0" y="355485"/>
                  </a:cubicBezTo>
                  <a:lnTo>
                    <a:pt x="0" y="16772"/>
                  </a:lnTo>
                  <a:cubicBezTo>
                    <a:pt x="0" y="12324"/>
                    <a:pt x="1767" y="8058"/>
                    <a:pt x="4912" y="4912"/>
                  </a:cubicBezTo>
                  <a:cubicBezTo>
                    <a:pt x="8058" y="1767"/>
                    <a:pt x="12324" y="0"/>
                    <a:pt x="16772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20742" cy="391307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62259" y="3519480"/>
            <a:ext cx="9612112" cy="4532108"/>
          </a:xfrm>
          <a:custGeom>
            <a:avLst/>
            <a:gdLst/>
            <a:ahLst/>
            <a:cxnLst/>
            <a:rect r="r" b="b" t="t" l="l"/>
            <a:pathLst>
              <a:path h="4532108" w="9612112">
                <a:moveTo>
                  <a:pt x="0" y="0"/>
                </a:moveTo>
                <a:lnTo>
                  <a:pt x="9612112" y="0"/>
                </a:lnTo>
                <a:lnTo>
                  <a:pt x="9612112" y="4532108"/>
                </a:lnTo>
                <a:lnTo>
                  <a:pt x="0" y="4532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76961" y="5471209"/>
            <a:ext cx="9728496" cy="4334580"/>
          </a:xfrm>
          <a:custGeom>
            <a:avLst/>
            <a:gdLst/>
            <a:ahLst/>
            <a:cxnLst/>
            <a:rect r="r" b="b" t="t" l="l"/>
            <a:pathLst>
              <a:path h="4334580" w="9728496">
                <a:moveTo>
                  <a:pt x="0" y="0"/>
                </a:moveTo>
                <a:lnTo>
                  <a:pt x="9728496" y="0"/>
                </a:lnTo>
                <a:lnTo>
                  <a:pt x="9728496" y="4334579"/>
                </a:lnTo>
                <a:lnTo>
                  <a:pt x="0" y="4334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931418">
            <a:off x="9707724" y="7348252"/>
            <a:ext cx="1760578" cy="1705560"/>
          </a:xfrm>
          <a:custGeom>
            <a:avLst/>
            <a:gdLst/>
            <a:ahLst/>
            <a:cxnLst/>
            <a:rect r="r" b="b" t="t" l="l"/>
            <a:pathLst>
              <a:path h="1705560" w="1760578">
                <a:moveTo>
                  <a:pt x="0" y="0"/>
                </a:moveTo>
                <a:lnTo>
                  <a:pt x="1760578" y="0"/>
                </a:lnTo>
                <a:lnTo>
                  <a:pt x="1760578" y="1705560"/>
                </a:lnTo>
                <a:lnTo>
                  <a:pt x="0" y="1705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04100" y="794582"/>
            <a:ext cx="13516318" cy="125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FERRAMENTAS DE GESTÃO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8557" y="2390370"/>
            <a:ext cx="15319377" cy="81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Foi utilizado o </a:t>
            </a:r>
            <a:r>
              <a:rPr lang="en-US" sz="3301" u="sng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  <a:hlinkClick r:id="rId6" tooltip="https://trello.com/b/AqRBfUCu/gestao-de-projeto-de-pi"/>
              </a:rPr>
              <a:t>Trello</a:t>
            </a: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e </a:t>
            </a:r>
            <a:r>
              <a:rPr lang="en-US" sz="3301" u="sng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  <a:hlinkClick r:id="rId7" tooltip="https://github.com/ni-teixeira/SafeLight"/>
              </a:rPr>
              <a:t>Github</a:t>
            </a: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para montar a Ferramenta de Gestão.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266" y="682335"/>
            <a:ext cx="13847985" cy="1708519"/>
            <a:chOff x="0" y="0"/>
            <a:chExt cx="3420742" cy="422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42" cy="422040"/>
            </a:xfrm>
            <a:custGeom>
              <a:avLst/>
              <a:gdLst/>
              <a:ahLst/>
              <a:cxnLst/>
              <a:rect r="r" b="b" t="t" l="l"/>
              <a:pathLst>
                <a:path h="422040" w="3420742">
                  <a:moveTo>
                    <a:pt x="28687" y="0"/>
                  </a:moveTo>
                  <a:lnTo>
                    <a:pt x="3392055" y="0"/>
                  </a:lnTo>
                  <a:cubicBezTo>
                    <a:pt x="3407898" y="0"/>
                    <a:pt x="3420742" y="12844"/>
                    <a:pt x="3420742" y="28687"/>
                  </a:cubicBezTo>
                  <a:lnTo>
                    <a:pt x="3420742" y="393353"/>
                  </a:lnTo>
                  <a:cubicBezTo>
                    <a:pt x="3420742" y="400961"/>
                    <a:pt x="3417720" y="408258"/>
                    <a:pt x="3412340" y="413638"/>
                  </a:cubicBezTo>
                  <a:cubicBezTo>
                    <a:pt x="3406960" y="419018"/>
                    <a:pt x="3399663" y="422040"/>
                    <a:pt x="3392055" y="422040"/>
                  </a:cubicBezTo>
                  <a:lnTo>
                    <a:pt x="28687" y="422040"/>
                  </a:lnTo>
                  <a:cubicBezTo>
                    <a:pt x="21079" y="422040"/>
                    <a:pt x="13782" y="419018"/>
                    <a:pt x="8402" y="413638"/>
                  </a:cubicBezTo>
                  <a:cubicBezTo>
                    <a:pt x="3022" y="408258"/>
                    <a:pt x="0" y="400961"/>
                    <a:pt x="0" y="393353"/>
                  </a:cubicBezTo>
                  <a:lnTo>
                    <a:pt x="0" y="28687"/>
                  </a:lnTo>
                  <a:cubicBezTo>
                    <a:pt x="0" y="21079"/>
                    <a:pt x="3022" y="13782"/>
                    <a:pt x="8402" y="8402"/>
                  </a:cubicBezTo>
                  <a:cubicBezTo>
                    <a:pt x="13782" y="3022"/>
                    <a:pt x="21079" y="0"/>
                    <a:pt x="28687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42" cy="460140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7791" y="663117"/>
            <a:ext cx="13847985" cy="1506984"/>
            <a:chOff x="0" y="0"/>
            <a:chExt cx="3420742" cy="372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0742" cy="372257"/>
            </a:xfrm>
            <a:custGeom>
              <a:avLst/>
              <a:gdLst/>
              <a:ahLst/>
              <a:cxnLst/>
              <a:rect r="r" b="b" t="t" l="l"/>
              <a:pathLst>
                <a:path h="372257" w="3420742">
                  <a:moveTo>
                    <a:pt x="16772" y="0"/>
                  </a:moveTo>
                  <a:lnTo>
                    <a:pt x="3403970" y="0"/>
                  </a:lnTo>
                  <a:cubicBezTo>
                    <a:pt x="3413233" y="0"/>
                    <a:pt x="3420742" y="7509"/>
                    <a:pt x="3420742" y="16772"/>
                  </a:cubicBezTo>
                  <a:lnTo>
                    <a:pt x="3420742" y="355485"/>
                  </a:lnTo>
                  <a:cubicBezTo>
                    <a:pt x="3420742" y="359933"/>
                    <a:pt x="3418975" y="364199"/>
                    <a:pt x="3415829" y="367344"/>
                  </a:cubicBezTo>
                  <a:cubicBezTo>
                    <a:pt x="3412684" y="370490"/>
                    <a:pt x="3408418" y="372257"/>
                    <a:pt x="3403970" y="372257"/>
                  </a:cubicBezTo>
                  <a:lnTo>
                    <a:pt x="16772" y="372257"/>
                  </a:lnTo>
                  <a:cubicBezTo>
                    <a:pt x="12324" y="372257"/>
                    <a:pt x="8058" y="370490"/>
                    <a:pt x="4912" y="367344"/>
                  </a:cubicBezTo>
                  <a:cubicBezTo>
                    <a:pt x="1767" y="364199"/>
                    <a:pt x="0" y="359933"/>
                    <a:pt x="0" y="355485"/>
                  </a:cubicBezTo>
                  <a:lnTo>
                    <a:pt x="0" y="16772"/>
                  </a:lnTo>
                  <a:cubicBezTo>
                    <a:pt x="0" y="12324"/>
                    <a:pt x="1767" y="8058"/>
                    <a:pt x="4912" y="4912"/>
                  </a:cubicBezTo>
                  <a:cubicBezTo>
                    <a:pt x="8058" y="1767"/>
                    <a:pt x="12324" y="0"/>
                    <a:pt x="16772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20742" cy="391307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22206" y="4118276"/>
            <a:ext cx="8070238" cy="4132117"/>
          </a:xfrm>
          <a:custGeom>
            <a:avLst/>
            <a:gdLst/>
            <a:ahLst/>
            <a:cxnLst/>
            <a:rect r="r" b="b" t="t" l="l"/>
            <a:pathLst>
              <a:path h="4132117" w="8070238">
                <a:moveTo>
                  <a:pt x="0" y="0"/>
                </a:moveTo>
                <a:lnTo>
                  <a:pt x="8070238" y="0"/>
                </a:lnTo>
                <a:lnTo>
                  <a:pt x="8070238" y="4132117"/>
                </a:lnTo>
                <a:lnTo>
                  <a:pt x="0" y="4132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015129" y="3252794"/>
            <a:ext cx="8911885" cy="5863082"/>
          </a:xfrm>
          <a:custGeom>
            <a:avLst/>
            <a:gdLst/>
            <a:ahLst/>
            <a:cxnLst/>
            <a:rect r="r" b="b" t="t" l="l"/>
            <a:pathLst>
              <a:path h="5863082" w="8911885">
                <a:moveTo>
                  <a:pt x="0" y="0"/>
                </a:moveTo>
                <a:lnTo>
                  <a:pt x="8911885" y="0"/>
                </a:lnTo>
                <a:lnTo>
                  <a:pt x="8911885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1304100" y="794582"/>
            <a:ext cx="13516318" cy="125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BANCO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7791" y="2331920"/>
            <a:ext cx="13347403" cy="8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Foi usado o MySQL para construir um Banco de Dados 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DAGP0uPs5c8</dc:identifier>
  <dcterms:modified xsi:type="dcterms:W3CDTF">2011-08-01T06:04:30Z</dcterms:modified>
  <cp:revision>1</cp:revision>
  <dc:title>safelight apresentação</dc:title>
</cp:coreProperties>
</file>